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77" r:id="rId3"/>
    <p:sldId id="287" r:id="rId4"/>
    <p:sldId id="278" r:id="rId5"/>
    <p:sldId id="279" r:id="rId6"/>
    <p:sldId id="288" r:id="rId7"/>
    <p:sldId id="280" r:id="rId8"/>
    <p:sldId id="281" r:id="rId9"/>
    <p:sldId id="290" r:id="rId10"/>
    <p:sldId id="289" r:id="rId11"/>
    <p:sldId id="282" r:id="rId12"/>
    <p:sldId id="283" r:id="rId13"/>
    <p:sldId id="284" r:id="rId14"/>
    <p:sldId id="291" r:id="rId15"/>
    <p:sldId id="293" r:id="rId16"/>
    <p:sldId id="292" r:id="rId17"/>
    <p:sldId id="295" r:id="rId18"/>
    <p:sldId id="297" r:id="rId19"/>
    <p:sldId id="296" r:id="rId20"/>
    <p:sldId id="29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4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2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DF1686-FFD0-4786-94B8-6506B5B6DE6E}" type="doc">
      <dgm:prSet loTypeId="urn:microsoft.com/office/officeart/2005/8/layout/vList5" loCatId="list" qsTypeId="urn:microsoft.com/office/officeart/2005/8/quickstyle/simple1" qsCatId="simple" csTypeId="urn:microsoft.com/office/officeart/2005/8/colors/colorful5" csCatId="colorful" phldr="1"/>
      <dgm:spPr/>
      <dgm:t>
        <a:bodyPr/>
        <a:lstStyle/>
        <a:p>
          <a:endParaRPr lang="en-GB"/>
        </a:p>
      </dgm:t>
    </dgm:pt>
    <dgm:pt modelId="{D09E98F0-83C0-4B0B-8906-388BFED25F37}">
      <dgm:prSet phldrT="[Text]"/>
      <dgm:spPr/>
      <dgm:t>
        <a:bodyPr/>
        <a:lstStyle/>
        <a:p>
          <a:r>
            <a:rPr lang="en-GB" dirty="0" smtClean="0">
              <a:solidFill>
                <a:schemeClr val="tx1"/>
              </a:solidFill>
            </a:rPr>
            <a:t>Candidate A</a:t>
          </a:r>
          <a:endParaRPr lang="en-GB" dirty="0">
            <a:solidFill>
              <a:schemeClr val="tx1"/>
            </a:solidFill>
          </a:endParaRPr>
        </a:p>
      </dgm:t>
    </dgm:pt>
    <dgm:pt modelId="{5ECF873F-6376-4947-B800-01C4E8DB11F3}" type="parTrans" cxnId="{5FFEDDE9-5C0B-4DBB-8DA9-369E194C51DE}">
      <dgm:prSet/>
      <dgm:spPr/>
      <dgm:t>
        <a:bodyPr/>
        <a:lstStyle/>
        <a:p>
          <a:endParaRPr lang="en-GB"/>
        </a:p>
      </dgm:t>
    </dgm:pt>
    <dgm:pt modelId="{1A17A637-0D5D-44C6-9FE7-6C5DEE0FA322}" type="sibTrans" cxnId="{5FFEDDE9-5C0B-4DBB-8DA9-369E194C51DE}">
      <dgm:prSet/>
      <dgm:spPr/>
      <dgm:t>
        <a:bodyPr/>
        <a:lstStyle/>
        <a:p>
          <a:endParaRPr lang="en-GB"/>
        </a:p>
      </dgm:t>
    </dgm:pt>
    <dgm:pt modelId="{E3881E65-0A40-40F4-91CE-115338ECE24E}">
      <dgm:prSet phldrT="[Text]" custT="1"/>
      <dgm:spPr/>
      <dgm:t>
        <a:bodyPr/>
        <a:lstStyle/>
        <a:p>
          <a:r>
            <a:rPr lang="en-GB" sz="2400" dirty="0" smtClean="0"/>
            <a:t>It will</a:t>
          </a:r>
          <a:r>
            <a:rPr lang="en-GB" sz="2400" b="0" u="none" dirty="0" smtClean="0"/>
            <a:t> affect </a:t>
          </a:r>
          <a:r>
            <a:rPr lang="en-GB" sz="2400" dirty="0" smtClean="0"/>
            <a:t>young people as it will give them jobs</a:t>
          </a:r>
          <a:r>
            <a:rPr lang="en-GB" sz="1700" dirty="0" smtClean="0"/>
            <a:t>.</a:t>
          </a:r>
          <a:endParaRPr lang="en-GB" sz="1700" dirty="0">
            <a:solidFill>
              <a:srgbClr val="FF0000"/>
            </a:solidFill>
          </a:endParaRPr>
        </a:p>
      </dgm:t>
    </dgm:pt>
    <dgm:pt modelId="{2D720FC4-48E9-4B92-8D1A-12B47BB47DF6}" type="parTrans" cxnId="{2B04D25B-82DD-45B5-AA92-F6B589CB35F4}">
      <dgm:prSet/>
      <dgm:spPr/>
      <dgm:t>
        <a:bodyPr/>
        <a:lstStyle/>
        <a:p>
          <a:endParaRPr lang="en-GB"/>
        </a:p>
      </dgm:t>
    </dgm:pt>
    <dgm:pt modelId="{5F6AA031-41C6-4904-A18A-D24490C11287}" type="sibTrans" cxnId="{2B04D25B-82DD-45B5-AA92-F6B589CB35F4}">
      <dgm:prSet/>
      <dgm:spPr/>
      <dgm:t>
        <a:bodyPr/>
        <a:lstStyle/>
        <a:p>
          <a:endParaRPr lang="en-GB"/>
        </a:p>
      </dgm:t>
    </dgm:pt>
    <dgm:pt modelId="{2D389E1A-5C4A-437E-B099-1321149683F5}">
      <dgm:prSet phldrT="[Text]"/>
      <dgm:spPr/>
      <dgm:t>
        <a:bodyPr/>
        <a:lstStyle/>
        <a:p>
          <a:r>
            <a:rPr lang="en-GB" dirty="0" smtClean="0"/>
            <a:t>Candidate B</a:t>
          </a:r>
          <a:endParaRPr lang="en-GB" dirty="0"/>
        </a:p>
      </dgm:t>
    </dgm:pt>
    <dgm:pt modelId="{33137EA9-B2DF-4C5F-84C7-6860A99D5BF3}" type="parTrans" cxnId="{49BB7F66-FF6E-46A1-A578-E00802004C8B}">
      <dgm:prSet/>
      <dgm:spPr/>
      <dgm:t>
        <a:bodyPr/>
        <a:lstStyle/>
        <a:p>
          <a:endParaRPr lang="en-GB"/>
        </a:p>
      </dgm:t>
    </dgm:pt>
    <dgm:pt modelId="{AC7DDF87-0AD3-4135-A035-DBC614F8B889}" type="sibTrans" cxnId="{49BB7F66-FF6E-46A1-A578-E00802004C8B}">
      <dgm:prSet/>
      <dgm:spPr/>
      <dgm:t>
        <a:bodyPr/>
        <a:lstStyle/>
        <a:p>
          <a:endParaRPr lang="en-GB"/>
        </a:p>
      </dgm:t>
    </dgm:pt>
    <dgm:pt modelId="{D629C34F-450E-4A6A-A8B7-AA34F6B6D918}">
      <dgm:prSet phldrT="[Text]" custT="1"/>
      <dgm:spPr/>
      <dgm:t>
        <a:bodyPr/>
        <a:lstStyle/>
        <a:p>
          <a:r>
            <a:rPr lang="en-GB" sz="1800" dirty="0" smtClean="0"/>
            <a:t>The local businesses such as the local fishermen will be</a:t>
          </a:r>
          <a:r>
            <a:rPr lang="en-GB" sz="1800" b="1" u="sng" dirty="0" smtClean="0"/>
            <a:t> </a:t>
          </a:r>
          <a:r>
            <a:rPr lang="en-GB" sz="1800" b="0" u="none" dirty="0" smtClean="0"/>
            <a:t>affected </a:t>
          </a:r>
          <a:r>
            <a:rPr lang="en-GB" sz="1800" dirty="0" smtClean="0"/>
            <a:t>since they won’t be able to compete with the large stores. </a:t>
          </a:r>
          <a:endParaRPr lang="en-GB" sz="1800" dirty="0">
            <a:solidFill>
              <a:srgbClr val="FF0000"/>
            </a:solidFill>
          </a:endParaRPr>
        </a:p>
      </dgm:t>
    </dgm:pt>
    <dgm:pt modelId="{576D1021-A6A9-49A5-8F5C-67D93563AFA0}" type="parTrans" cxnId="{76AF3956-34C8-4072-AE8E-474D67BA6561}">
      <dgm:prSet/>
      <dgm:spPr/>
      <dgm:t>
        <a:bodyPr/>
        <a:lstStyle/>
        <a:p>
          <a:endParaRPr lang="en-GB"/>
        </a:p>
      </dgm:t>
    </dgm:pt>
    <dgm:pt modelId="{738D5D15-59B0-4044-B98E-84388D8300B4}" type="sibTrans" cxnId="{76AF3956-34C8-4072-AE8E-474D67BA6561}">
      <dgm:prSet/>
      <dgm:spPr/>
      <dgm:t>
        <a:bodyPr/>
        <a:lstStyle/>
        <a:p>
          <a:endParaRPr lang="en-GB"/>
        </a:p>
      </dgm:t>
    </dgm:pt>
    <dgm:pt modelId="{8DF72E5E-21B5-4750-B824-CBC2C8872519}">
      <dgm:prSet phldrT="[Text]"/>
      <dgm:spPr/>
      <dgm:t>
        <a:bodyPr/>
        <a:lstStyle/>
        <a:p>
          <a:r>
            <a:rPr lang="en-GB" dirty="0" smtClean="0"/>
            <a:t>Candidate C</a:t>
          </a:r>
          <a:endParaRPr lang="en-GB" dirty="0"/>
        </a:p>
      </dgm:t>
    </dgm:pt>
    <dgm:pt modelId="{A65FA49B-B625-4ACB-BB78-9D1E78EE05C7}" type="parTrans" cxnId="{127AE01F-B79B-4687-9AAE-AB41B57FC634}">
      <dgm:prSet/>
      <dgm:spPr/>
      <dgm:t>
        <a:bodyPr/>
        <a:lstStyle/>
        <a:p>
          <a:endParaRPr lang="en-GB"/>
        </a:p>
      </dgm:t>
    </dgm:pt>
    <dgm:pt modelId="{DF4BAC3C-97AC-47FD-BB1E-92279BAEC413}" type="sibTrans" cxnId="{127AE01F-B79B-4687-9AAE-AB41B57FC634}">
      <dgm:prSet/>
      <dgm:spPr/>
      <dgm:t>
        <a:bodyPr/>
        <a:lstStyle/>
        <a:p>
          <a:endParaRPr lang="en-GB"/>
        </a:p>
      </dgm:t>
    </dgm:pt>
    <dgm:pt modelId="{4C30D1E5-92A0-45F1-9E06-F78BD61D624B}">
      <dgm:prSet phldrT="[Text]"/>
      <dgm:spPr/>
      <dgm:t>
        <a:bodyPr/>
        <a:lstStyle/>
        <a:p>
          <a:r>
            <a:rPr lang="en-GB" dirty="0" smtClean="0"/>
            <a:t>Local unemployed builders will be </a:t>
          </a:r>
          <a:r>
            <a:rPr lang="en-GB" b="0" u="none" dirty="0" smtClean="0"/>
            <a:t>affected</a:t>
          </a:r>
          <a:r>
            <a:rPr lang="en-GB" dirty="0" smtClean="0"/>
            <a:t> as they would need builders. </a:t>
          </a:r>
          <a:endParaRPr lang="en-GB" dirty="0">
            <a:solidFill>
              <a:srgbClr val="FF0000"/>
            </a:solidFill>
          </a:endParaRPr>
        </a:p>
      </dgm:t>
    </dgm:pt>
    <dgm:pt modelId="{116631DC-D3DB-4C56-8BBC-E921D177163F}" type="parTrans" cxnId="{BF411579-8FB9-45B7-B0BC-AC6C4BBD0D1B}">
      <dgm:prSet/>
      <dgm:spPr/>
      <dgm:t>
        <a:bodyPr/>
        <a:lstStyle/>
        <a:p>
          <a:endParaRPr lang="en-GB"/>
        </a:p>
      </dgm:t>
    </dgm:pt>
    <dgm:pt modelId="{3EC89E66-3638-40DC-BB03-BB147ED5170C}" type="sibTrans" cxnId="{BF411579-8FB9-45B7-B0BC-AC6C4BBD0D1B}">
      <dgm:prSet/>
      <dgm:spPr/>
      <dgm:t>
        <a:bodyPr/>
        <a:lstStyle/>
        <a:p>
          <a:endParaRPr lang="en-GB"/>
        </a:p>
      </dgm:t>
    </dgm:pt>
    <dgm:pt modelId="{39A524EA-103A-4113-805C-B12C4D032B08}" type="pres">
      <dgm:prSet presAssocID="{49DF1686-FFD0-4786-94B8-6506B5B6DE6E}" presName="Name0" presStyleCnt="0">
        <dgm:presLayoutVars>
          <dgm:dir/>
          <dgm:animLvl val="lvl"/>
          <dgm:resizeHandles val="exact"/>
        </dgm:presLayoutVars>
      </dgm:prSet>
      <dgm:spPr/>
      <dgm:t>
        <a:bodyPr/>
        <a:lstStyle/>
        <a:p>
          <a:endParaRPr lang="en-GB"/>
        </a:p>
      </dgm:t>
    </dgm:pt>
    <dgm:pt modelId="{591752BA-A7F1-48E8-99D7-4C8C290A29DB}" type="pres">
      <dgm:prSet presAssocID="{D09E98F0-83C0-4B0B-8906-388BFED25F37}" presName="linNode" presStyleCnt="0"/>
      <dgm:spPr/>
    </dgm:pt>
    <dgm:pt modelId="{C5D1B1CA-6EBE-4BB8-B4FC-4D5D93EFA462}" type="pres">
      <dgm:prSet presAssocID="{D09E98F0-83C0-4B0B-8906-388BFED25F37}" presName="parentText" presStyleLbl="node1" presStyleIdx="0" presStyleCnt="3" custScaleX="79212" custScaleY="92823">
        <dgm:presLayoutVars>
          <dgm:chMax val="1"/>
          <dgm:bulletEnabled val="1"/>
        </dgm:presLayoutVars>
      </dgm:prSet>
      <dgm:spPr/>
      <dgm:t>
        <a:bodyPr/>
        <a:lstStyle/>
        <a:p>
          <a:endParaRPr lang="en-GB"/>
        </a:p>
      </dgm:t>
    </dgm:pt>
    <dgm:pt modelId="{CA50774E-FBF9-4834-B603-8B0F55F4C37E}" type="pres">
      <dgm:prSet presAssocID="{D09E98F0-83C0-4B0B-8906-388BFED25F37}" presName="descendantText" presStyleLbl="alignAccFollowNode1" presStyleIdx="0" presStyleCnt="3">
        <dgm:presLayoutVars>
          <dgm:bulletEnabled val="1"/>
        </dgm:presLayoutVars>
      </dgm:prSet>
      <dgm:spPr/>
      <dgm:t>
        <a:bodyPr/>
        <a:lstStyle/>
        <a:p>
          <a:endParaRPr lang="en-GB"/>
        </a:p>
      </dgm:t>
    </dgm:pt>
    <dgm:pt modelId="{5B98A561-D650-4FFB-BCD4-83EC90583BA6}" type="pres">
      <dgm:prSet presAssocID="{1A17A637-0D5D-44C6-9FE7-6C5DEE0FA322}" presName="sp" presStyleCnt="0"/>
      <dgm:spPr/>
    </dgm:pt>
    <dgm:pt modelId="{0B81C7C4-C62E-4EE9-BD91-76A0C5BC7DF0}" type="pres">
      <dgm:prSet presAssocID="{2D389E1A-5C4A-437E-B099-1321149683F5}" presName="linNode" presStyleCnt="0"/>
      <dgm:spPr/>
    </dgm:pt>
    <dgm:pt modelId="{50EA902B-DD51-4D7F-A637-0A520B5901BD}" type="pres">
      <dgm:prSet presAssocID="{2D389E1A-5C4A-437E-B099-1321149683F5}" presName="parentText" presStyleLbl="node1" presStyleIdx="1" presStyleCnt="3" custScaleX="79212">
        <dgm:presLayoutVars>
          <dgm:chMax val="1"/>
          <dgm:bulletEnabled val="1"/>
        </dgm:presLayoutVars>
      </dgm:prSet>
      <dgm:spPr/>
      <dgm:t>
        <a:bodyPr/>
        <a:lstStyle/>
        <a:p>
          <a:endParaRPr lang="en-GB"/>
        </a:p>
      </dgm:t>
    </dgm:pt>
    <dgm:pt modelId="{8D19453F-FB5F-48B1-9A1E-4ACCA01F208C}" type="pres">
      <dgm:prSet presAssocID="{2D389E1A-5C4A-437E-B099-1321149683F5}" presName="descendantText" presStyleLbl="alignAccFollowNode1" presStyleIdx="1" presStyleCnt="3">
        <dgm:presLayoutVars>
          <dgm:bulletEnabled val="1"/>
        </dgm:presLayoutVars>
      </dgm:prSet>
      <dgm:spPr/>
      <dgm:t>
        <a:bodyPr/>
        <a:lstStyle/>
        <a:p>
          <a:endParaRPr lang="en-GB"/>
        </a:p>
      </dgm:t>
    </dgm:pt>
    <dgm:pt modelId="{1D329394-058C-4E04-9759-E83E5FCBA852}" type="pres">
      <dgm:prSet presAssocID="{AC7DDF87-0AD3-4135-A035-DBC614F8B889}" presName="sp" presStyleCnt="0"/>
      <dgm:spPr/>
    </dgm:pt>
    <dgm:pt modelId="{464E8533-DA68-4671-A43B-11F2953135D4}" type="pres">
      <dgm:prSet presAssocID="{8DF72E5E-21B5-4750-B824-CBC2C8872519}" presName="linNode" presStyleCnt="0"/>
      <dgm:spPr/>
    </dgm:pt>
    <dgm:pt modelId="{95FF7713-9FF6-4587-ABCE-16CDA8E6C1F3}" type="pres">
      <dgm:prSet presAssocID="{8DF72E5E-21B5-4750-B824-CBC2C8872519}" presName="parentText" presStyleLbl="node1" presStyleIdx="2" presStyleCnt="3" custScaleX="79212">
        <dgm:presLayoutVars>
          <dgm:chMax val="1"/>
          <dgm:bulletEnabled val="1"/>
        </dgm:presLayoutVars>
      </dgm:prSet>
      <dgm:spPr/>
      <dgm:t>
        <a:bodyPr/>
        <a:lstStyle/>
        <a:p>
          <a:endParaRPr lang="en-GB"/>
        </a:p>
      </dgm:t>
    </dgm:pt>
    <dgm:pt modelId="{EF3D120D-BEF9-4147-94B2-136795B93195}" type="pres">
      <dgm:prSet presAssocID="{8DF72E5E-21B5-4750-B824-CBC2C8872519}" presName="descendantText" presStyleLbl="alignAccFollowNode1" presStyleIdx="2" presStyleCnt="3">
        <dgm:presLayoutVars>
          <dgm:bulletEnabled val="1"/>
        </dgm:presLayoutVars>
      </dgm:prSet>
      <dgm:spPr/>
      <dgm:t>
        <a:bodyPr/>
        <a:lstStyle/>
        <a:p>
          <a:endParaRPr lang="en-GB"/>
        </a:p>
      </dgm:t>
    </dgm:pt>
  </dgm:ptLst>
  <dgm:cxnLst>
    <dgm:cxn modelId="{5FFEDDE9-5C0B-4DBB-8DA9-369E194C51DE}" srcId="{49DF1686-FFD0-4786-94B8-6506B5B6DE6E}" destId="{D09E98F0-83C0-4B0B-8906-388BFED25F37}" srcOrd="0" destOrd="0" parTransId="{5ECF873F-6376-4947-B800-01C4E8DB11F3}" sibTransId="{1A17A637-0D5D-44C6-9FE7-6C5DEE0FA322}"/>
    <dgm:cxn modelId="{335B4008-BA99-4274-A248-17ADC51721A5}" type="presOf" srcId="{2D389E1A-5C4A-437E-B099-1321149683F5}" destId="{50EA902B-DD51-4D7F-A637-0A520B5901BD}" srcOrd="0" destOrd="0" presId="urn:microsoft.com/office/officeart/2005/8/layout/vList5"/>
    <dgm:cxn modelId="{49BB7F66-FF6E-46A1-A578-E00802004C8B}" srcId="{49DF1686-FFD0-4786-94B8-6506B5B6DE6E}" destId="{2D389E1A-5C4A-437E-B099-1321149683F5}" srcOrd="1" destOrd="0" parTransId="{33137EA9-B2DF-4C5F-84C7-6860A99D5BF3}" sibTransId="{AC7DDF87-0AD3-4135-A035-DBC614F8B889}"/>
    <dgm:cxn modelId="{127AE01F-B79B-4687-9AAE-AB41B57FC634}" srcId="{49DF1686-FFD0-4786-94B8-6506B5B6DE6E}" destId="{8DF72E5E-21B5-4750-B824-CBC2C8872519}" srcOrd="2" destOrd="0" parTransId="{A65FA49B-B625-4ACB-BB78-9D1E78EE05C7}" sibTransId="{DF4BAC3C-97AC-47FD-BB1E-92279BAEC413}"/>
    <dgm:cxn modelId="{5E6467E3-BE19-44F4-8293-6B3B9166C479}" type="presOf" srcId="{4C30D1E5-92A0-45F1-9E06-F78BD61D624B}" destId="{EF3D120D-BEF9-4147-94B2-136795B93195}" srcOrd="0" destOrd="0" presId="urn:microsoft.com/office/officeart/2005/8/layout/vList5"/>
    <dgm:cxn modelId="{1C333FCB-564D-48D0-8ECC-37B6A6B0F353}" type="presOf" srcId="{D09E98F0-83C0-4B0B-8906-388BFED25F37}" destId="{C5D1B1CA-6EBE-4BB8-B4FC-4D5D93EFA462}" srcOrd="0" destOrd="0" presId="urn:microsoft.com/office/officeart/2005/8/layout/vList5"/>
    <dgm:cxn modelId="{BF411579-8FB9-45B7-B0BC-AC6C4BBD0D1B}" srcId="{8DF72E5E-21B5-4750-B824-CBC2C8872519}" destId="{4C30D1E5-92A0-45F1-9E06-F78BD61D624B}" srcOrd="0" destOrd="0" parTransId="{116631DC-D3DB-4C56-8BBC-E921D177163F}" sibTransId="{3EC89E66-3638-40DC-BB03-BB147ED5170C}"/>
    <dgm:cxn modelId="{6B8785D9-F659-4258-93E4-AD29B1B2C16D}" type="presOf" srcId="{49DF1686-FFD0-4786-94B8-6506B5B6DE6E}" destId="{39A524EA-103A-4113-805C-B12C4D032B08}" srcOrd="0" destOrd="0" presId="urn:microsoft.com/office/officeart/2005/8/layout/vList5"/>
    <dgm:cxn modelId="{3FDC134C-3253-4882-BD60-0DA6CE7071E9}" type="presOf" srcId="{E3881E65-0A40-40F4-91CE-115338ECE24E}" destId="{CA50774E-FBF9-4834-B603-8B0F55F4C37E}" srcOrd="0" destOrd="0" presId="urn:microsoft.com/office/officeart/2005/8/layout/vList5"/>
    <dgm:cxn modelId="{76AF3956-34C8-4072-AE8E-474D67BA6561}" srcId="{2D389E1A-5C4A-437E-B099-1321149683F5}" destId="{D629C34F-450E-4A6A-A8B7-AA34F6B6D918}" srcOrd="0" destOrd="0" parTransId="{576D1021-A6A9-49A5-8F5C-67D93563AFA0}" sibTransId="{738D5D15-59B0-4044-B98E-84388D8300B4}"/>
    <dgm:cxn modelId="{2B04D25B-82DD-45B5-AA92-F6B589CB35F4}" srcId="{D09E98F0-83C0-4B0B-8906-388BFED25F37}" destId="{E3881E65-0A40-40F4-91CE-115338ECE24E}" srcOrd="0" destOrd="0" parTransId="{2D720FC4-48E9-4B92-8D1A-12B47BB47DF6}" sibTransId="{5F6AA031-41C6-4904-A18A-D24490C11287}"/>
    <dgm:cxn modelId="{0577F605-8955-40DF-892E-437A8AB24DFE}" type="presOf" srcId="{D629C34F-450E-4A6A-A8B7-AA34F6B6D918}" destId="{8D19453F-FB5F-48B1-9A1E-4ACCA01F208C}" srcOrd="0" destOrd="0" presId="urn:microsoft.com/office/officeart/2005/8/layout/vList5"/>
    <dgm:cxn modelId="{DCA99888-6F09-432B-9063-739D0819967A}" type="presOf" srcId="{8DF72E5E-21B5-4750-B824-CBC2C8872519}" destId="{95FF7713-9FF6-4587-ABCE-16CDA8E6C1F3}" srcOrd="0" destOrd="0" presId="urn:microsoft.com/office/officeart/2005/8/layout/vList5"/>
    <dgm:cxn modelId="{B3E1C5CD-FB8A-4A6A-B5E9-8DACAD9B6E93}" type="presParOf" srcId="{39A524EA-103A-4113-805C-B12C4D032B08}" destId="{591752BA-A7F1-48E8-99D7-4C8C290A29DB}" srcOrd="0" destOrd="0" presId="urn:microsoft.com/office/officeart/2005/8/layout/vList5"/>
    <dgm:cxn modelId="{41C35593-3951-47A5-90C7-9317781BD247}" type="presParOf" srcId="{591752BA-A7F1-48E8-99D7-4C8C290A29DB}" destId="{C5D1B1CA-6EBE-4BB8-B4FC-4D5D93EFA462}" srcOrd="0" destOrd="0" presId="urn:microsoft.com/office/officeart/2005/8/layout/vList5"/>
    <dgm:cxn modelId="{6F86ECAF-F8CD-44CF-A6B7-4552AB5F8767}" type="presParOf" srcId="{591752BA-A7F1-48E8-99D7-4C8C290A29DB}" destId="{CA50774E-FBF9-4834-B603-8B0F55F4C37E}" srcOrd="1" destOrd="0" presId="urn:microsoft.com/office/officeart/2005/8/layout/vList5"/>
    <dgm:cxn modelId="{3ED8BD0B-7BF5-4006-AA16-1D9199381600}" type="presParOf" srcId="{39A524EA-103A-4113-805C-B12C4D032B08}" destId="{5B98A561-D650-4FFB-BCD4-83EC90583BA6}" srcOrd="1" destOrd="0" presId="urn:microsoft.com/office/officeart/2005/8/layout/vList5"/>
    <dgm:cxn modelId="{379F6DDE-0531-47CB-BCB3-1307EAB3FF80}" type="presParOf" srcId="{39A524EA-103A-4113-805C-B12C4D032B08}" destId="{0B81C7C4-C62E-4EE9-BD91-76A0C5BC7DF0}" srcOrd="2" destOrd="0" presId="urn:microsoft.com/office/officeart/2005/8/layout/vList5"/>
    <dgm:cxn modelId="{497C4D67-DAC3-450A-A1DF-4E6B2F40A89F}" type="presParOf" srcId="{0B81C7C4-C62E-4EE9-BD91-76A0C5BC7DF0}" destId="{50EA902B-DD51-4D7F-A637-0A520B5901BD}" srcOrd="0" destOrd="0" presId="urn:microsoft.com/office/officeart/2005/8/layout/vList5"/>
    <dgm:cxn modelId="{19540047-44E6-456D-B1A2-A6711935E068}" type="presParOf" srcId="{0B81C7C4-C62E-4EE9-BD91-76A0C5BC7DF0}" destId="{8D19453F-FB5F-48B1-9A1E-4ACCA01F208C}" srcOrd="1" destOrd="0" presId="urn:microsoft.com/office/officeart/2005/8/layout/vList5"/>
    <dgm:cxn modelId="{62CB3275-7C37-45FD-8AE1-839071FD11C0}" type="presParOf" srcId="{39A524EA-103A-4113-805C-B12C4D032B08}" destId="{1D329394-058C-4E04-9759-E83E5FCBA852}" srcOrd="3" destOrd="0" presId="urn:microsoft.com/office/officeart/2005/8/layout/vList5"/>
    <dgm:cxn modelId="{104602D1-377D-4BE7-A6DA-3EE9DB571941}" type="presParOf" srcId="{39A524EA-103A-4113-805C-B12C4D032B08}" destId="{464E8533-DA68-4671-A43B-11F2953135D4}" srcOrd="4" destOrd="0" presId="urn:microsoft.com/office/officeart/2005/8/layout/vList5"/>
    <dgm:cxn modelId="{252FFDC0-CF05-49A6-8389-C1648A54CFA6}" type="presParOf" srcId="{464E8533-DA68-4671-A43B-11F2953135D4}" destId="{95FF7713-9FF6-4587-ABCE-16CDA8E6C1F3}" srcOrd="0" destOrd="0" presId="urn:microsoft.com/office/officeart/2005/8/layout/vList5"/>
    <dgm:cxn modelId="{AA691D61-A80B-4496-976C-5CBE82E762AF}" type="presParOf" srcId="{464E8533-DA68-4671-A43B-11F2953135D4}" destId="{EF3D120D-BEF9-4147-94B2-136795B9319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DF1686-FFD0-4786-94B8-6506B5B6DE6E}" type="doc">
      <dgm:prSet loTypeId="urn:microsoft.com/office/officeart/2005/8/layout/vList5" loCatId="list" qsTypeId="urn:microsoft.com/office/officeart/2005/8/quickstyle/simple1" qsCatId="simple" csTypeId="urn:microsoft.com/office/officeart/2005/8/colors/colorful5" csCatId="colorful" phldr="1"/>
      <dgm:spPr/>
      <dgm:t>
        <a:bodyPr/>
        <a:lstStyle/>
        <a:p>
          <a:endParaRPr lang="en-GB"/>
        </a:p>
      </dgm:t>
    </dgm:pt>
    <dgm:pt modelId="{D09E98F0-83C0-4B0B-8906-388BFED25F37}">
      <dgm:prSet phldrT="[Text]"/>
      <dgm:spPr/>
      <dgm:t>
        <a:bodyPr/>
        <a:lstStyle/>
        <a:p>
          <a:r>
            <a:rPr lang="en-GB" dirty="0" smtClean="0">
              <a:solidFill>
                <a:schemeClr val="tx1"/>
              </a:solidFill>
            </a:rPr>
            <a:t>Candidate A</a:t>
          </a:r>
          <a:endParaRPr lang="en-GB" dirty="0">
            <a:solidFill>
              <a:schemeClr val="tx1"/>
            </a:solidFill>
          </a:endParaRPr>
        </a:p>
      </dgm:t>
    </dgm:pt>
    <dgm:pt modelId="{5ECF873F-6376-4947-B800-01C4E8DB11F3}" type="parTrans" cxnId="{5FFEDDE9-5C0B-4DBB-8DA9-369E194C51DE}">
      <dgm:prSet/>
      <dgm:spPr/>
      <dgm:t>
        <a:bodyPr/>
        <a:lstStyle/>
        <a:p>
          <a:endParaRPr lang="en-GB"/>
        </a:p>
      </dgm:t>
    </dgm:pt>
    <dgm:pt modelId="{1A17A637-0D5D-44C6-9FE7-6C5DEE0FA322}" type="sibTrans" cxnId="{5FFEDDE9-5C0B-4DBB-8DA9-369E194C51DE}">
      <dgm:prSet/>
      <dgm:spPr/>
      <dgm:t>
        <a:bodyPr/>
        <a:lstStyle/>
        <a:p>
          <a:endParaRPr lang="en-GB"/>
        </a:p>
      </dgm:t>
    </dgm:pt>
    <dgm:pt modelId="{E3881E65-0A40-40F4-91CE-115338ECE24E}">
      <dgm:prSet phldrT="[Text]" custT="1"/>
      <dgm:spPr/>
      <dgm:t>
        <a:bodyPr/>
        <a:lstStyle/>
        <a:p>
          <a:r>
            <a:rPr lang="en-GB" sz="2400" dirty="0" smtClean="0"/>
            <a:t>It will </a:t>
          </a:r>
          <a:r>
            <a:rPr lang="en-GB" sz="2400" b="1" u="sng" dirty="0" smtClean="0"/>
            <a:t>affect</a:t>
          </a:r>
          <a:r>
            <a:rPr lang="en-GB" sz="2400" dirty="0" smtClean="0"/>
            <a:t> young people as it will give them jobs</a:t>
          </a:r>
          <a:r>
            <a:rPr lang="en-GB" sz="1700" dirty="0" smtClean="0"/>
            <a:t>. </a:t>
          </a:r>
          <a:r>
            <a:rPr lang="en-GB" sz="1700" dirty="0" smtClean="0">
              <a:solidFill>
                <a:srgbClr val="FF0000"/>
              </a:solidFill>
            </a:rPr>
            <a:t>(1 mark)</a:t>
          </a:r>
          <a:endParaRPr lang="en-GB" sz="1700" dirty="0">
            <a:solidFill>
              <a:srgbClr val="FF0000"/>
            </a:solidFill>
          </a:endParaRPr>
        </a:p>
      </dgm:t>
    </dgm:pt>
    <dgm:pt modelId="{2D720FC4-48E9-4B92-8D1A-12B47BB47DF6}" type="parTrans" cxnId="{2B04D25B-82DD-45B5-AA92-F6B589CB35F4}">
      <dgm:prSet/>
      <dgm:spPr/>
      <dgm:t>
        <a:bodyPr/>
        <a:lstStyle/>
        <a:p>
          <a:endParaRPr lang="en-GB"/>
        </a:p>
      </dgm:t>
    </dgm:pt>
    <dgm:pt modelId="{5F6AA031-41C6-4904-A18A-D24490C11287}" type="sibTrans" cxnId="{2B04D25B-82DD-45B5-AA92-F6B589CB35F4}">
      <dgm:prSet/>
      <dgm:spPr/>
      <dgm:t>
        <a:bodyPr/>
        <a:lstStyle/>
        <a:p>
          <a:endParaRPr lang="en-GB"/>
        </a:p>
      </dgm:t>
    </dgm:pt>
    <dgm:pt modelId="{2D389E1A-5C4A-437E-B099-1321149683F5}">
      <dgm:prSet phldrT="[Text]"/>
      <dgm:spPr/>
      <dgm:t>
        <a:bodyPr/>
        <a:lstStyle/>
        <a:p>
          <a:r>
            <a:rPr lang="en-GB" dirty="0" smtClean="0"/>
            <a:t>Candidate B</a:t>
          </a:r>
          <a:endParaRPr lang="en-GB" dirty="0"/>
        </a:p>
      </dgm:t>
    </dgm:pt>
    <dgm:pt modelId="{33137EA9-B2DF-4C5F-84C7-6860A99D5BF3}" type="parTrans" cxnId="{49BB7F66-FF6E-46A1-A578-E00802004C8B}">
      <dgm:prSet/>
      <dgm:spPr/>
      <dgm:t>
        <a:bodyPr/>
        <a:lstStyle/>
        <a:p>
          <a:endParaRPr lang="en-GB"/>
        </a:p>
      </dgm:t>
    </dgm:pt>
    <dgm:pt modelId="{AC7DDF87-0AD3-4135-A035-DBC614F8B889}" type="sibTrans" cxnId="{49BB7F66-FF6E-46A1-A578-E00802004C8B}">
      <dgm:prSet/>
      <dgm:spPr/>
      <dgm:t>
        <a:bodyPr/>
        <a:lstStyle/>
        <a:p>
          <a:endParaRPr lang="en-GB"/>
        </a:p>
      </dgm:t>
    </dgm:pt>
    <dgm:pt modelId="{D629C34F-450E-4A6A-A8B7-AA34F6B6D918}">
      <dgm:prSet phldrT="[Text]" custT="1"/>
      <dgm:spPr/>
      <dgm:t>
        <a:bodyPr/>
        <a:lstStyle/>
        <a:p>
          <a:r>
            <a:rPr lang="en-GB" sz="1800" dirty="0" smtClean="0"/>
            <a:t>The local businesses such as the local fishermen will be </a:t>
          </a:r>
          <a:r>
            <a:rPr lang="en-GB" sz="1800" b="1" u="sng" dirty="0" smtClean="0"/>
            <a:t>affected</a:t>
          </a:r>
          <a:r>
            <a:rPr lang="en-GB" sz="1800" dirty="0" smtClean="0"/>
            <a:t> since they won’t be able to compete with the large stores. </a:t>
          </a:r>
          <a:r>
            <a:rPr lang="en-GB" sz="1800" dirty="0" smtClean="0">
              <a:solidFill>
                <a:srgbClr val="FF0000"/>
              </a:solidFill>
            </a:rPr>
            <a:t>(1 mark)</a:t>
          </a:r>
          <a:endParaRPr lang="en-GB" sz="1800" dirty="0">
            <a:solidFill>
              <a:srgbClr val="FF0000"/>
            </a:solidFill>
          </a:endParaRPr>
        </a:p>
      </dgm:t>
    </dgm:pt>
    <dgm:pt modelId="{576D1021-A6A9-49A5-8F5C-67D93563AFA0}" type="parTrans" cxnId="{76AF3956-34C8-4072-AE8E-474D67BA6561}">
      <dgm:prSet/>
      <dgm:spPr/>
      <dgm:t>
        <a:bodyPr/>
        <a:lstStyle/>
        <a:p>
          <a:endParaRPr lang="en-GB"/>
        </a:p>
      </dgm:t>
    </dgm:pt>
    <dgm:pt modelId="{738D5D15-59B0-4044-B98E-84388D8300B4}" type="sibTrans" cxnId="{76AF3956-34C8-4072-AE8E-474D67BA6561}">
      <dgm:prSet/>
      <dgm:spPr/>
      <dgm:t>
        <a:bodyPr/>
        <a:lstStyle/>
        <a:p>
          <a:endParaRPr lang="en-GB"/>
        </a:p>
      </dgm:t>
    </dgm:pt>
    <dgm:pt modelId="{8DF72E5E-21B5-4750-B824-CBC2C8872519}">
      <dgm:prSet phldrT="[Text]"/>
      <dgm:spPr/>
      <dgm:t>
        <a:bodyPr/>
        <a:lstStyle/>
        <a:p>
          <a:r>
            <a:rPr lang="en-GB" dirty="0" smtClean="0"/>
            <a:t>Candidate C</a:t>
          </a:r>
          <a:endParaRPr lang="en-GB" dirty="0"/>
        </a:p>
      </dgm:t>
    </dgm:pt>
    <dgm:pt modelId="{A65FA49B-B625-4ACB-BB78-9D1E78EE05C7}" type="parTrans" cxnId="{127AE01F-B79B-4687-9AAE-AB41B57FC634}">
      <dgm:prSet/>
      <dgm:spPr/>
      <dgm:t>
        <a:bodyPr/>
        <a:lstStyle/>
        <a:p>
          <a:endParaRPr lang="en-GB"/>
        </a:p>
      </dgm:t>
    </dgm:pt>
    <dgm:pt modelId="{DF4BAC3C-97AC-47FD-BB1E-92279BAEC413}" type="sibTrans" cxnId="{127AE01F-B79B-4687-9AAE-AB41B57FC634}">
      <dgm:prSet/>
      <dgm:spPr/>
      <dgm:t>
        <a:bodyPr/>
        <a:lstStyle/>
        <a:p>
          <a:endParaRPr lang="en-GB"/>
        </a:p>
      </dgm:t>
    </dgm:pt>
    <dgm:pt modelId="{4C30D1E5-92A0-45F1-9E06-F78BD61D624B}">
      <dgm:prSet phldrT="[Text]"/>
      <dgm:spPr/>
      <dgm:t>
        <a:bodyPr/>
        <a:lstStyle/>
        <a:p>
          <a:r>
            <a:rPr lang="en-GB" dirty="0" smtClean="0"/>
            <a:t>Local unemployed builders will be </a:t>
          </a:r>
          <a:r>
            <a:rPr lang="en-GB" b="1" u="sng" dirty="0" smtClean="0"/>
            <a:t>affected</a:t>
          </a:r>
          <a:r>
            <a:rPr lang="en-GB" dirty="0" smtClean="0"/>
            <a:t> as they would need builders. </a:t>
          </a:r>
          <a:r>
            <a:rPr lang="en-GB" dirty="0" smtClean="0">
              <a:solidFill>
                <a:srgbClr val="FF0000"/>
              </a:solidFill>
            </a:rPr>
            <a:t>(1 mark)</a:t>
          </a:r>
          <a:endParaRPr lang="en-GB" dirty="0">
            <a:solidFill>
              <a:srgbClr val="FF0000"/>
            </a:solidFill>
          </a:endParaRPr>
        </a:p>
      </dgm:t>
    </dgm:pt>
    <dgm:pt modelId="{116631DC-D3DB-4C56-8BBC-E921D177163F}" type="parTrans" cxnId="{BF411579-8FB9-45B7-B0BC-AC6C4BBD0D1B}">
      <dgm:prSet/>
      <dgm:spPr/>
      <dgm:t>
        <a:bodyPr/>
        <a:lstStyle/>
        <a:p>
          <a:endParaRPr lang="en-GB"/>
        </a:p>
      </dgm:t>
    </dgm:pt>
    <dgm:pt modelId="{3EC89E66-3638-40DC-BB03-BB147ED5170C}" type="sibTrans" cxnId="{BF411579-8FB9-45B7-B0BC-AC6C4BBD0D1B}">
      <dgm:prSet/>
      <dgm:spPr/>
      <dgm:t>
        <a:bodyPr/>
        <a:lstStyle/>
        <a:p>
          <a:endParaRPr lang="en-GB"/>
        </a:p>
      </dgm:t>
    </dgm:pt>
    <dgm:pt modelId="{39A524EA-103A-4113-805C-B12C4D032B08}" type="pres">
      <dgm:prSet presAssocID="{49DF1686-FFD0-4786-94B8-6506B5B6DE6E}" presName="Name0" presStyleCnt="0">
        <dgm:presLayoutVars>
          <dgm:dir/>
          <dgm:animLvl val="lvl"/>
          <dgm:resizeHandles val="exact"/>
        </dgm:presLayoutVars>
      </dgm:prSet>
      <dgm:spPr/>
      <dgm:t>
        <a:bodyPr/>
        <a:lstStyle/>
        <a:p>
          <a:endParaRPr lang="en-GB"/>
        </a:p>
      </dgm:t>
    </dgm:pt>
    <dgm:pt modelId="{591752BA-A7F1-48E8-99D7-4C8C290A29DB}" type="pres">
      <dgm:prSet presAssocID="{D09E98F0-83C0-4B0B-8906-388BFED25F37}" presName="linNode" presStyleCnt="0"/>
      <dgm:spPr/>
    </dgm:pt>
    <dgm:pt modelId="{C5D1B1CA-6EBE-4BB8-B4FC-4D5D93EFA462}" type="pres">
      <dgm:prSet presAssocID="{D09E98F0-83C0-4B0B-8906-388BFED25F37}" presName="parentText" presStyleLbl="node1" presStyleIdx="0" presStyleCnt="3" custScaleX="79212" custScaleY="92823">
        <dgm:presLayoutVars>
          <dgm:chMax val="1"/>
          <dgm:bulletEnabled val="1"/>
        </dgm:presLayoutVars>
      </dgm:prSet>
      <dgm:spPr/>
      <dgm:t>
        <a:bodyPr/>
        <a:lstStyle/>
        <a:p>
          <a:endParaRPr lang="en-GB"/>
        </a:p>
      </dgm:t>
    </dgm:pt>
    <dgm:pt modelId="{CA50774E-FBF9-4834-B603-8B0F55F4C37E}" type="pres">
      <dgm:prSet presAssocID="{D09E98F0-83C0-4B0B-8906-388BFED25F37}" presName="descendantText" presStyleLbl="alignAccFollowNode1" presStyleIdx="0" presStyleCnt="3">
        <dgm:presLayoutVars>
          <dgm:bulletEnabled val="1"/>
        </dgm:presLayoutVars>
      </dgm:prSet>
      <dgm:spPr/>
      <dgm:t>
        <a:bodyPr/>
        <a:lstStyle/>
        <a:p>
          <a:endParaRPr lang="en-GB"/>
        </a:p>
      </dgm:t>
    </dgm:pt>
    <dgm:pt modelId="{5B98A561-D650-4FFB-BCD4-83EC90583BA6}" type="pres">
      <dgm:prSet presAssocID="{1A17A637-0D5D-44C6-9FE7-6C5DEE0FA322}" presName="sp" presStyleCnt="0"/>
      <dgm:spPr/>
    </dgm:pt>
    <dgm:pt modelId="{0B81C7C4-C62E-4EE9-BD91-76A0C5BC7DF0}" type="pres">
      <dgm:prSet presAssocID="{2D389E1A-5C4A-437E-B099-1321149683F5}" presName="linNode" presStyleCnt="0"/>
      <dgm:spPr/>
    </dgm:pt>
    <dgm:pt modelId="{50EA902B-DD51-4D7F-A637-0A520B5901BD}" type="pres">
      <dgm:prSet presAssocID="{2D389E1A-5C4A-437E-B099-1321149683F5}" presName="parentText" presStyleLbl="node1" presStyleIdx="1" presStyleCnt="3" custScaleX="79212">
        <dgm:presLayoutVars>
          <dgm:chMax val="1"/>
          <dgm:bulletEnabled val="1"/>
        </dgm:presLayoutVars>
      </dgm:prSet>
      <dgm:spPr/>
      <dgm:t>
        <a:bodyPr/>
        <a:lstStyle/>
        <a:p>
          <a:endParaRPr lang="en-GB"/>
        </a:p>
      </dgm:t>
    </dgm:pt>
    <dgm:pt modelId="{8D19453F-FB5F-48B1-9A1E-4ACCA01F208C}" type="pres">
      <dgm:prSet presAssocID="{2D389E1A-5C4A-437E-B099-1321149683F5}" presName="descendantText" presStyleLbl="alignAccFollowNode1" presStyleIdx="1" presStyleCnt="3">
        <dgm:presLayoutVars>
          <dgm:bulletEnabled val="1"/>
        </dgm:presLayoutVars>
      </dgm:prSet>
      <dgm:spPr/>
      <dgm:t>
        <a:bodyPr/>
        <a:lstStyle/>
        <a:p>
          <a:endParaRPr lang="en-GB"/>
        </a:p>
      </dgm:t>
    </dgm:pt>
    <dgm:pt modelId="{1D329394-058C-4E04-9759-E83E5FCBA852}" type="pres">
      <dgm:prSet presAssocID="{AC7DDF87-0AD3-4135-A035-DBC614F8B889}" presName="sp" presStyleCnt="0"/>
      <dgm:spPr/>
    </dgm:pt>
    <dgm:pt modelId="{464E8533-DA68-4671-A43B-11F2953135D4}" type="pres">
      <dgm:prSet presAssocID="{8DF72E5E-21B5-4750-B824-CBC2C8872519}" presName="linNode" presStyleCnt="0"/>
      <dgm:spPr/>
    </dgm:pt>
    <dgm:pt modelId="{95FF7713-9FF6-4587-ABCE-16CDA8E6C1F3}" type="pres">
      <dgm:prSet presAssocID="{8DF72E5E-21B5-4750-B824-CBC2C8872519}" presName="parentText" presStyleLbl="node1" presStyleIdx="2" presStyleCnt="3" custScaleX="79212">
        <dgm:presLayoutVars>
          <dgm:chMax val="1"/>
          <dgm:bulletEnabled val="1"/>
        </dgm:presLayoutVars>
      </dgm:prSet>
      <dgm:spPr/>
      <dgm:t>
        <a:bodyPr/>
        <a:lstStyle/>
        <a:p>
          <a:endParaRPr lang="en-GB"/>
        </a:p>
      </dgm:t>
    </dgm:pt>
    <dgm:pt modelId="{EF3D120D-BEF9-4147-94B2-136795B93195}" type="pres">
      <dgm:prSet presAssocID="{8DF72E5E-21B5-4750-B824-CBC2C8872519}" presName="descendantText" presStyleLbl="alignAccFollowNode1" presStyleIdx="2" presStyleCnt="3">
        <dgm:presLayoutVars>
          <dgm:bulletEnabled val="1"/>
        </dgm:presLayoutVars>
      </dgm:prSet>
      <dgm:spPr/>
      <dgm:t>
        <a:bodyPr/>
        <a:lstStyle/>
        <a:p>
          <a:endParaRPr lang="en-GB"/>
        </a:p>
      </dgm:t>
    </dgm:pt>
  </dgm:ptLst>
  <dgm:cxnLst>
    <dgm:cxn modelId="{5FFEDDE9-5C0B-4DBB-8DA9-369E194C51DE}" srcId="{49DF1686-FFD0-4786-94B8-6506B5B6DE6E}" destId="{D09E98F0-83C0-4B0B-8906-388BFED25F37}" srcOrd="0" destOrd="0" parTransId="{5ECF873F-6376-4947-B800-01C4E8DB11F3}" sibTransId="{1A17A637-0D5D-44C6-9FE7-6C5DEE0FA322}"/>
    <dgm:cxn modelId="{BA0400E6-01E1-4C90-8806-34F51208555B}" type="presOf" srcId="{2D389E1A-5C4A-437E-B099-1321149683F5}" destId="{50EA902B-DD51-4D7F-A637-0A520B5901BD}" srcOrd="0" destOrd="0" presId="urn:microsoft.com/office/officeart/2005/8/layout/vList5"/>
    <dgm:cxn modelId="{49BB7F66-FF6E-46A1-A578-E00802004C8B}" srcId="{49DF1686-FFD0-4786-94B8-6506B5B6DE6E}" destId="{2D389E1A-5C4A-437E-B099-1321149683F5}" srcOrd="1" destOrd="0" parTransId="{33137EA9-B2DF-4C5F-84C7-6860A99D5BF3}" sibTransId="{AC7DDF87-0AD3-4135-A035-DBC614F8B889}"/>
    <dgm:cxn modelId="{127AE01F-B79B-4687-9AAE-AB41B57FC634}" srcId="{49DF1686-FFD0-4786-94B8-6506B5B6DE6E}" destId="{8DF72E5E-21B5-4750-B824-CBC2C8872519}" srcOrd="2" destOrd="0" parTransId="{A65FA49B-B625-4ACB-BB78-9D1E78EE05C7}" sibTransId="{DF4BAC3C-97AC-47FD-BB1E-92279BAEC413}"/>
    <dgm:cxn modelId="{BF411579-8FB9-45B7-B0BC-AC6C4BBD0D1B}" srcId="{8DF72E5E-21B5-4750-B824-CBC2C8872519}" destId="{4C30D1E5-92A0-45F1-9E06-F78BD61D624B}" srcOrd="0" destOrd="0" parTransId="{116631DC-D3DB-4C56-8BBC-E921D177163F}" sibTransId="{3EC89E66-3638-40DC-BB03-BB147ED5170C}"/>
    <dgm:cxn modelId="{957C7454-1E41-4B8A-9B47-255D915D7C63}" type="presOf" srcId="{8DF72E5E-21B5-4750-B824-CBC2C8872519}" destId="{95FF7713-9FF6-4587-ABCE-16CDA8E6C1F3}" srcOrd="0" destOrd="0" presId="urn:microsoft.com/office/officeart/2005/8/layout/vList5"/>
    <dgm:cxn modelId="{556AFFE2-08F4-466C-9727-C1DBD9663DC7}" type="presOf" srcId="{49DF1686-FFD0-4786-94B8-6506B5B6DE6E}" destId="{39A524EA-103A-4113-805C-B12C4D032B08}" srcOrd="0" destOrd="0" presId="urn:microsoft.com/office/officeart/2005/8/layout/vList5"/>
    <dgm:cxn modelId="{92505C94-B824-4F1D-9336-B6FF3439ACDB}" type="presOf" srcId="{D629C34F-450E-4A6A-A8B7-AA34F6B6D918}" destId="{8D19453F-FB5F-48B1-9A1E-4ACCA01F208C}" srcOrd="0" destOrd="0" presId="urn:microsoft.com/office/officeart/2005/8/layout/vList5"/>
    <dgm:cxn modelId="{4E9E8616-083A-4619-BBD7-06CE6F312862}" type="presOf" srcId="{D09E98F0-83C0-4B0B-8906-388BFED25F37}" destId="{C5D1B1CA-6EBE-4BB8-B4FC-4D5D93EFA462}" srcOrd="0" destOrd="0" presId="urn:microsoft.com/office/officeart/2005/8/layout/vList5"/>
    <dgm:cxn modelId="{76AF3956-34C8-4072-AE8E-474D67BA6561}" srcId="{2D389E1A-5C4A-437E-B099-1321149683F5}" destId="{D629C34F-450E-4A6A-A8B7-AA34F6B6D918}" srcOrd="0" destOrd="0" parTransId="{576D1021-A6A9-49A5-8F5C-67D93563AFA0}" sibTransId="{738D5D15-59B0-4044-B98E-84388D8300B4}"/>
    <dgm:cxn modelId="{2B04D25B-82DD-45B5-AA92-F6B589CB35F4}" srcId="{D09E98F0-83C0-4B0B-8906-388BFED25F37}" destId="{E3881E65-0A40-40F4-91CE-115338ECE24E}" srcOrd="0" destOrd="0" parTransId="{2D720FC4-48E9-4B92-8D1A-12B47BB47DF6}" sibTransId="{5F6AA031-41C6-4904-A18A-D24490C11287}"/>
    <dgm:cxn modelId="{0FEECD88-9306-445E-BA50-CD25B0B64EBB}" type="presOf" srcId="{4C30D1E5-92A0-45F1-9E06-F78BD61D624B}" destId="{EF3D120D-BEF9-4147-94B2-136795B93195}" srcOrd="0" destOrd="0" presId="urn:microsoft.com/office/officeart/2005/8/layout/vList5"/>
    <dgm:cxn modelId="{BEFADD0F-8AD2-4C63-BAF5-EFAC04CE2490}" type="presOf" srcId="{E3881E65-0A40-40F4-91CE-115338ECE24E}" destId="{CA50774E-FBF9-4834-B603-8B0F55F4C37E}" srcOrd="0" destOrd="0" presId="urn:microsoft.com/office/officeart/2005/8/layout/vList5"/>
    <dgm:cxn modelId="{F578B271-A092-4544-84D2-BD3442D9F894}" type="presParOf" srcId="{39A524EA-103A-4113-805C-B12C4D032B08}" destId="{591752BA-A7F1-48E8-99D7-4C8C290A29DB}" srcOrd="0" destOrd="0" presId="urn:microsoft.com/office/officeart/2005/8/layout/vList5"/>
    <dgm:cxn modelId="{A6C25315-8B9F-4D7F-8385-78371C9D3220}" type="presParOf" srcId="{591752BA-A7F1-48E8-99D7-4C8C290A29DB}" destId="{C5D1B1CA-6EBE-4BB8-B4FC-4D5D93EFA462}" srcOrd="0" destOrd="0" presId="urn:microsoft.com/office/officeart/2005/8/layout/vList5"/>
    <dgm:cxn modelId="{8138D09B-3F26-4E50-B772-0AADC18EA201}" type="presParOf" srcId="{591752BA-A7F1-48E8-99D7-4C8C290A29DB}" destId="{CA50774E-FBF9-4834-B603-8B0F55F4C37E}" srcOrd="1" destOrd="0" presId="urn:microsoft.com/office/officeart/2005/8/layout/vList5"/>
    <dgm:cxn modelId="{77F58274-676A-4E51-A69B-5DF61283A0F4}" type="presParOf" srcId="{39A524EA-103A-4113-805C-B12C4D032B08}" destId="{5B98A561-D650-4FFB-BCD4-83EC90583BA6}" srcOrd="1" destOrd="0" presId="urn:microsoft.com/office/officeart/2005/8/layout/vList5"/>
    <dgm:cxn modelId="{1F57B8BF-5E60-45EB-88D9-CC117B558368}" type="presParOf" srcId="{39A524EA-103A-4113-805C-B12C4D032B08}" destId="{0B81C7C4-C62E-4EE9-BD91-76A0C5BC7DF0}" srcOrd="2" destOrd="0" presId="urn:microsoft.com/office/officeart/2005/8/layout/vList5"/>
    <dgm:cxn modelId="{2086A3ED-E84F-4F3E-965C-2457C1FBA92F}" type="presParOf" srcId="{0B81C7C4-C62E-4EE9-BD91-76A0C5BC7DF0}" destId="{50EA902B-DD51-4D7F-A637-0A520B5901BD}" srcOrd="0" destOrd="0" presId="urn:microsoft.com/office/officeart/2005/8/layout/vList5"/>
    <dgm:cxn modelId="{05BF2AE8-FD07-4963-A5AB-E24BBD43E9D7}" type="presParOf" srcId="{0B81C7C4-C62E-4EE9-BD91-76A0C5BC7DF0}" destId="{8D19453F-FB5F-48B1-9A1E-4ACCA01F208C}" srcOrd="1" destOrd="0" presId="urn:microsoft.com/office/officeart/2005/8/layout/vList5"/>
    <dgm:cxn modelId="{7BB6481A-8EA2-4C69-9B38-0F6373EB80D8}" type="presParOf" srcId="{39A524EA-103A-4113-805C-B12C4D032B08}" destId="{1D329394-058C-4E04-9759-E83E5FCBA852}" srcOrd="3" destOrd="0" presId="urn:microsoft.com/office/officeart/2005/8/layout/vList5"/>
    <dgm:cxn modelId="{67475C6A-6980-4271-AB59-B0835507A94B}" type="presParOf" srcId="{39A524EA-103A-4113-805C-B12C4D032B08}" destId="{464E8533-DA68-4671-A43B-11F2953135D4}" srcOrd="4" destOrd="0" presId="urn:microsoft.com/office/officeart/2005/8/layout/vList5"/>
    <dgm:cxn modelId="{D7E9EBF5-CDCC-409F-9642-27621BFD790F}" type="presParOf" srcId="{464E8533-DA68-4671-A43B-11F2953135D4}" destId="{95FF7713-9FF6-4587-ABCE-16CDA8E6C1F3}" srcOrd="0" destOrd="0" presId="urn:microsoft.com/office/officeart/2005/8/layout/vList5"/>
    <dgm:cxn modelId="{BCD9DA2F-3FE2-4E95-BA62-BA2544A38AF7}" type="presParOf" srcId="{464E8533-DA68-4671-A43B-11F2953135D4}" destId="{EF3D120D-BEF9-4147-94B2-136795B9319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9DF1686-FFD0-4786-94B8-6506B5B6DE6E}" type="doc">
      <dgm:prSet loTypeId="urn:microsoft.com/office/officeart/2005/8/layout/vList5" loCatId="list" qsTypeId="urn:microsoft.com/office/officeart/2005/8/quickstyle/simple1" qsCatId="simple" csTypeId="urn:microsoft.com/office/officeart/2005/8/colors/colorful5" csCatId="colorful" phldr="1"/>
      <dgm:spPr/>
      <dgm:t>
        <a:bodyPr/>
        <a:lstStyle/>
        <a:p>
          <a:endParaRPr lang="en-GB"/>
        </a:p>
      </dgm:t>
    </dgm:pt>
    <dgm:pt modelId="{D09E98F0-83C0-4B0B-8906-388BFED25F37}">
      <dgm:prSet phldrT="[Text]"/>
      <dgm:spPr/>
      <dgm:t>
        <a:bodyPr/>
        <a:lstStyle/>
        <a:p>
          <a:r>
            <a:rPr lang="en-GB" dirty="0" smtClean="0">
              <a:solidFill>
                <a:schemeClr val="tx1"/>
              </a:solidFill>
            </a:rPr>
            <a:t>Candidate A</a:t>
          </a:r>
          <a:endParaRPr lang="en-GB" dirty="0">
            <a:solidFill>
              <a:schemeClr val="tx1"/>
            </a:solidFill>
          </a:endParaRPr>
        </a:p>
      </dgm:t>
    </dgm:pt>
    <dgm:pt modelId="{5ECF873F-6376-4947-B800-01C4E8DB11F3}" type="parTrans" cxnId="{5FFEDDE9-5C0B-4DBB-8DA9-369E194C51DE}">
      <dgm:prSet/>
      <dgm:spPr/>
      <dgm:t>
        <a:bodyPr/>
        <a:lstStyle/>
        <a:p>
          <a:endParaRPr lang="en-GB"/>
        </a:p>
      </dgm:t>
    </dgm:pt>
    <dgm:pt modelId="{1A17A637-0D5D-44C6-9FE7-6C5DEE0FA322}" type="sibTrans" cxnId="{5FFEDDE9-5C0B-4DBB-8DA9-369E194C51DE}">
      <dgm:prSet/>
      <dgm:spPr/>
      <dgm:t>
        <a:bodyPr/>
        <a:lstStyle/>
        <a:p>
          <a:endParaRPr lang="en-GB"/>
        </a:p>
      </dgm:t>
    </dgm:pt>
    <dgm:pt modelId="{E3881E65-0A40-40F4-91CE-115338ECE24E}">
      <dgm:prSet phldrT="[Text]" custT="1"/>
      <dgm:spPr/>
      <dgm:t>
        <a:bodyPr/>
        <a:lstStyle/>
        <a:p>
          <a:r>
            <a:rPr lang="en-GB" sz="2000" dirty="0" smtClean="0"/>
            <a:t>It would </a:t>
          </a:r>
          <a:r>
            <a:rPr lang="en-GB" sz="2000" b="1" dirty="0" smtClean="0"/>
            <a:t>affect</a:t>
          </a:r>
          <a:r>
            <a:rPr lang="en-GB" sz="2000" dirty="0" smtClean="0"/>
            <a:t> people’s health from dust created under construction.</a:t>
          </a:r>
          <a:r>
            <a:rPr lang="en-GB" sz="2000" dirty="0" smtClean="0">
              <a:solidFill>
                <a:srgbClr val="FF0000"/>
              </a:solidFill>
            </a:rPr>
            <a:t> (L1 =  simple explanation)</a:t>
          </a:r>
          <a:endParaRPr lang="en-GB" sz="1600" dirty="0">
            <a:solidFill>
              <a:srgbClr val="FF0000"/>
            </a:solidFill>
          </a:endParaRPr>
        </a:p>
      </dgm:t>
    </dgm:pt>
    <dgm:pt modelId="{2D720FC4-48E9-4B92-8D1A-12B47BB47DF6}" type="parTrans" cxnId="{2B04D25B-82DD-45B5-AA92-F6B589CB35F4}">
      <dgm:prSet/>
      <dgm:spPr/>
      <dgm:t>
        <a:bodyPr/>
        <a:lstStyle/>
        <a:p>
          <a:endParaRPr lang="en-GB"/>
        </a:p>
      </dgm:t>
    </dgm:pt>
    <dgm:pt modelId="{5F6AA031-41C6-4904-A18A-D24490C11287}" type="sibTrans" cxnId="{2B04D25B-82DD-45B5-AA92-F6B589CB35F4}">
      <dgm:prSet/>
      <dgm:spPr/>
      <dgm:t>
        <a:bodyPr/>
        <a:lstStyle/>
        <a:p>
          <a:endParaRPr lang="en-GB"/>
        </a:p>
      </dgm:t>
    </dgm:pt>
    <dgm:pt modelId="{2D389E1A-5C4A-437E-B099-1321149683F5}">
      <dgm:prSet phldrT="[Text]"/>
      <dgm:spPr/>
      <dgm:t>
        <a:bodyPr/>
        <a:lstStyle/>
        <a:p>
          <a:r>
            <a:rPr lang="en-GB" dirty="0" smtClean="0"/>
            <a:t>Candidate B</a:t>
          </a:r>
          <a:endParaRPr lang="en-GB" dirty="0"/>
        </a:p>
      </dgm:t>
    </dgm:pt>
    <dgm:pt modelId="{33137EA9-B2DF-4C5F-84C7-6860A99D5BF3}" type="parTrans" cxnId="{49BB7F66-FF6E-46A1-A578-E00802004C8B}">
      <dgm:prSet/>
      <dgm:spPr/>
      <dgm:t>
        <a:bodyPr/>
        <a:lstStyle/>
        <a:p>
          <a:endParaRPr lang="en-GB"/>
        </a:p>
      </dgm:t>
    </dgm:pt>
    <dgm:pt modelId="{AC7DDF87-0AD3-4135-A035-DBC614F8B889}" type="sibTrans" cxnId="{49BB7F66-FF6E-46A1-A578-E00802004C8B}">
      <dgm:prSet/>
      <dgm:spPr/>
      <dgm:t>
        <a:bodyPr/>
        <a:lstStyle/>
        <a:p>
          <a:endParaRPr lang="en-GB"/>
        </a:p>
      </dgm:t>
    </dgm:pt>
    <dgm:pt modelId="{D629C34F-450E-4A6A-A8B7-AA34F6B6D918}">
      <dgm:prSet phldrT="[Text]" custT="1"/>
      <dgm:spPr/>
      <dgm:t>
        <a:bodyPr/>
        <a:lstStyle/>
        <a:p>
          <a:r>
            <a:rPr lang="en-GB" sz="2400" dirty="0" smtClean="0"/>
            <a:t>Locals will be </a:t>
          </a:r>
          <a:r>
            <a:rPr lang="en-GB" sz="2400" b="1" dirty="0" smtClean="0"/>
            <a:t>affected</a:t>
          </a:r>
          <a:r>
            <a:rPr lang="en-GB" sz="2400" dirty="0" smtClean="0"/>
            <a:t> by traffic. (1) </a:t>
          </a:r>
          <a:r>
            <a:rPr lang="en-GB" sz="2400" dirty="0" smtClean="0">
              <a:solidFill>
                <a:srgbClr val="FF0000"/>
              </a:solidFill>
            </a:rPr>
            <a:t>(L1 =  simple explanation)</a:t>
          </a:r>
          <a:endParaRPr lang="en-GB" sz="2400" dirty="0"/>
        </a:p>
      </dgm:t>
    </dgm:pt>
    <dgm:pt modelId="{576D1021-A6A9-49A5-8F5C-67D93563AFA0}" type="parTrans" cxnId="{76AF3956-34C8-4072-AE8E-474D67BA6561}">
      <dgm:prSet/>
      <dgm:spPr/>
      <dgm:t>
        <a:bodyPr/>
        <a:lstStyle/>
        <a:p>
          <a:endParaRPr lang="en-GB"/>
        </a:p>
      </dgm:t>
    </dgm:pt>
    <dgm:pt modelId="{738D5D15-59B0-4044-B98E-84388D8300B4}" type="sibTrans" cxnId="{76AF3956-34C8-4072-AE8E-474D67BA6561}">
      <dgm:prSet/>
      <dgm:spPr/>
      <dgm:t>
        <a:bodyPr/>
        <a:lstStyle/>
        <a:p>
          <a:endParaRPr lang="en-GB"/>
        </a:p>
      </dgm:t>
    </dgm:pt>
    <dgm:pt modelId="{8DF72E5E-21B5-4750-B824-CBC2C8872519}">
      <dgm:prSet phldrT="[Text]"/>
      <dgm:spPr/>
      <dgm:t>
        <a:bodyPr/>
        <a:lstStyle/>
        <a:p>
          <a:r>
            <a:rPr lang="en-GB" dirty="0" smtClean="0"/>
            <a:t>Candidate C</a:t>
          </a:r>
          <a:endParaRPr lang="en-GB" dirty="0"/>
        </a:p>
      </dgm:t>
    </dgm:pt>
    <dgm:pt modelId="{A65FA49B-B625-4ACB-BB78-9D1E78EE05C7}" type="parTrans" cxnId="{127AE01F-B79B-4687-9AAE-AB41B57FC634}">
      <dgm:prSet/>
      <dgm:spPr/>
      <dgm:t>
        <a:bodyPr/>
        <a:lstStyle/>
        <a:p>
          <a:endParaRPr lang="en-GB"/>
        </a:p>
      </dgm:t>
    </dgm:pt>
    <dgm:pt modelId="{DF4BAC3C-97AC-47FD-BB1E-92279BAEC413}" type="sibTrans" cxnId="{127AE01F-B79B-4687-9AAE-AB41B57FC634}">
      <dgm:prSet/>
      <dgm:spPr/>
      <dgm:t>
        <a:bodyPr/>
        <a:lstStyle/>
        <a:p>
          <a:endParaRPr lang="en-GB"/>
        </a:p>
      </dgm:t>
    </dgm:pt>
    <dgm:pt modelId="{4C30D1E5-92A0-45F1-9E06-F78BD61D624B}">
      <dgm:prSet phldrT="[Text]" custT="1"/>
      <dgm:spPr/>
      <dgm:t>
        <a:bodyPr/>
        <a:lstStyle/>
        <a:p>
          <a:r>
            <a:rPr lang="en-GB" sz="2000" dirty="0" smtClean="0"/>
            <a:t>There is a lot of woodland that would have to be cleared </a:t>
          </a:r>
          <a:r>
            <a:rPr lang="en-GB" sz="2000" b="1" dirty="0" smtClean="0"/>
            <a:t>affecting</a:t>
          </a:r>
          <a:r>
            <a:rPr lang="en-GB" sz="2000" dirty="0" smtClean="0"/>
            <a:t> the look of the area.</a:t>
          </a:r>
          <a:r>
            <a:rPr lang="en-GB" sz="2000" dirty="0" smtClean="0">
              <a:solidFill>
                <a:srgbClr val="FF0000"/>
              </a:solidFill>
            </a:rPr>
            <a:t>(L1 =  simple explanation)</a:t>
          </a:r>
          <a:endParaRPr lang="en-GB" sz="2000" dirty="0"/>
        </a:p>
      </dgm:t>
    </dgm:pt>
    <dgm:pt modelId="{116631DC-D3DB-4C56-8BBC-E921D177163F}" type="parTrans" cxnId="{BF411579-8FB9-45B7-B0BC-AC6C4BBD0D1B}">
      <dgm:prSet/>
      <dgm:spPr/>
      <dgm:t>
        <a:bodyPr/>
        <a:lstStyle/>
        <a:p>
          <a:endParaRPr lang="en-GB"/>
        </a:p>
      </dgm:t>
    </dgm:pt>
    <dgm:pt modelId="{3EC89E66-3638-40DC-BB03-BB147ED5170C}" type="sibTrans" cxnId="{BF411579-8FB9-45B7-B0BC-AC6C4BBD0D1B}">
      <dgm:prSet/>
      <dgm:spPr/>
      <dgm:t>
        <a:bodyPr/>
        <a:lstStyle/>
        <a:p>
          <a:endParaRPr lang="en-GB"/>
        </a:p>
      </dgm:t>
    </dgm:pt>
    <dgm:pt modelId="{39A524EA-103A-4113-805C-B12C4D032B08}" type="pres">
      <dgm:prSet presAssocID="{49DF1686-FFD0-4786-94B8-6506B5B6DE6E}" presName="Name0" presStyleCnt="0">
        <dgm:presLayoutVars>
          <dgm:dir/>
          <dgm:animLvl val="lvl"/>
          <dgm:resizeHandles val="exact"/>
        </dgm:presLayoutVars>
      </dgm:prSet>
      <dgm:spPr/>
      <dgm:t>
        <a:bodyPr/>
        <a:lstStyle/>
        <a:p>
          <a:endParaRPr lang="en-GB"/>
        </a:p>
      </dgm:t>
    </dgm:pt>
    <dgm:pt modelId="{591752BA-A7F1-48E8-99D7-4C8C290A29DB}" type="pres">
      <dgm:prSet presAssocID="{D09E98F0-83C0-4B0B-8906-388BFED25F37}" presName="linNode" presStyleCnt="0"/>
      <dgm:spPr/>
    </dgm:pt>
    <dgm:pt modelId="{C5D1B1CA-6EBE-4BB8-B4FC-4D5D93EFA462}" type="pres">
      <dgm:prSet presAssocID="{D09E98F0-83C0-4B0B-8906-388BFED25F37}" presName="parentText" presStyleLbl="node1" presStyleIdx="0" presStyleCnt="3" custScaleX="79212" custScaleY="92823" custLinFactNeighborX="-1014" custLinFactNeighborY="-68">
        <dgm:presLayoutVars>
          <dgm:chMax val="1"/>
          <dgm:bulletEnabled val="1"/>
        </dgm:presLayoutVars>
      </dgm:prSet>
      <dgm:spPr/>
      <dgm:t>
        <a:bodyPr/>
        <a:lstStyle/>
        <a:p>
          <a:endParaRPr lang="en-GB"/>
        </a:p>
      </dgm:t>
    </dgm:pt>
    <dgm:pt modelId="{CA50774E-FBF9-4834-B603-8B0F55F4C37E}" type="pres">
      <dgm:prSet presAssocID="{D09E98F0-83C0-4B0B-8906-388BFED25F37}" presName="descendantText" presStyleLbl="alignAccFollowNode1" presStyleIdx="0" presStyleCnt="3">
        <dgm:presLayoutVars>
          <dgm:bulletEnabled val="1"/>
        </dgm:presLayoutVars>
      </dgm:prSet>
      <dgm:spPr/>
      <dgm:t>
        <a:bodyPr/>
        <a:lstStyle/>
        <a:p>
          <a:endParaRPr lang="en-GB"/>
        </a:p>
      </dgm:t>
    </dgm:pt>
    <dgm:pt modelId="{5B98A561-D650-4FFB-BCD4-83EC90583BA6}" type="pres">
      <dgm:prSet presAssocID="{1A17A637-0D5D-44C6-9FE7-6C5DEE0FA322}" presName="sp" presStyleCnt="0"/>
      <dgm:spPr/>
    </dgm:pt>
    <dgm:pt modelId="{0B81C7C4-C62E-4EE9-BD91-76A0C5BC7DF0}" type="pres">
      <dgm:prSet presAssocID="{2D389E1A-5C4A-437E-B099-1321149683F5}" presName="linNode" presStyleCnt="0"/>
      <dgm:spPr/>
    </dgm:pt>
    <dgm:pt modelId="{50EA902B-DD51-4D7F-A637-0A520B5901BD}" type="pres">
      <dgm:prSet presAssocID="{2D389E1A-5C4A-437E-B099-1321149683F5}" presName="parentText" presStyleLbl="node1" presStyleIdx="1" presStyleCnt="3" custScaleX="79212">
        <dgm:presLayoutVars>
          <dgm:chMax val="1"/>
          <dgm:bulletEnabled val="1"/>
        </dgm:presLayoutVars>
      </dgm:prSet>
      <dgm:spPr/>
      <dgm:t>
        <a:bodyPr/>
        <a:lstStyle/>
        <a:p>
          <a:endParaRPr lang="en-GB"/>
        </a:p>
      </dgm:t>
    </dgm:pt>
    <dgm:pt modelId="{8D19453F-FB5F-48B1-9A1E-4ACCA01F208C}" type="pres">
      <dgm:prSet presAssocID="{2D389E1A-5C4A-437E-B099-1321149683F5}" presName="descendantText" presStyleLbl="alignAccFollowNode1" presStyleIdx="1" presStyleCnt="3">
        <dgm:presLayoutVars>
          <dgm:bulletEnabled val="1"/>
        </dgm:presLayoutVars>
      </dgm:prSet>
      <dgm:spPr/>
      <dgm:t>
        <a:bodyPr/>
        <a:lstStyle/>
        <a:p>
          <a:endParaRPr lang="en-GB"/>
        </a:p>
      </dgm:t>
    </dgm:pt>
    <dgm:pt modelId="{1D329394-058C-4E04-9759-E83E5FCBA852}" type="pres">
      <dgm:prSet presAssocID="{AC7DDF87-0AD3-4135-A035-DBC614F8B889}" presName="sp" presStyleCnt="0"/>
      <dgm:spPr/>
    </dgm:pt>
    <dgm:pt modelId="{464E8533-DA68-4671-A43B-11F2953135D4}" type="pres">
      <dgm:prSet presAssocID="{8DF72E5E-21B5-4750-B824-CBC2C8872519}" presName="linNode" presStyleCnt="0"/>
      <dgm:spPr/>
    </dgm:pt>
    <dgm:pt modelId="{95FF7713-9FF6-4587-ABCE-16CDA8E6C1F3}" type="pres">
      <dgm:prSet presAssocID="{8DF72E5E-21B5-4750-B824-CBC2C8872519}" presName="parentText" presStyleLbl="node1" presStyleIdx="2" presStyleCnt="3" custScaleX="79212">
        <dgm:presLayoutVars>
          <dgm:chMax val="1"/>
          <dgm:bulletEnabled val="1"/>
        </dgm:presLayoutVars>
      </dgm:prSet>
      <dgm:spPr/>
      <dgm:t>
        <a:bodyPr/>
        <a:lstStyle/>
        <a:p>
          <a:endParaRPr lang="en-GB"/>
        </a:p>
      </dgm:t>
    </dgm:pt>
    <dgm:pt modelId="{EF3D120D-BEF9-4147-94B2-136795B93195}" type="pres">
      <dgm:prSet presAssocID="{8DF72E5E-21B5-4750-B824-CBC2C8872519}" presName="descendantText" presStyleLbl="alignAccFollowNode1" presStyleIdx="2" presStyleCnt="3">
        <dgm:presLayoutVars>
          <dgm:bulletEnabled val="1"/>
        </dgm:presLayoutVars>
      </dgm:prSet>
      <dgm:spPr/>
      <dgm:t>
        <a:bodyPr/>
        <a:lstStyle/>
        <a:p>
          <a:endParaRPr lang="en-GB"/>
        </a:p>
      </dgm:t>
    </dgm:pt>
  </dgm:ptLst>
  <dgm:cxnLst>
    <dgm:cxn modelId="{BCB832E2-A5CB-447D-AB29-B047D231DA74}" type="presOf" srcId="{8DF72E5E-21B5-4750-B824-CBC2C8872519}" destId="{95FF7713-9FF6-4587-ABCE-16CDA8E6C1F3}" srcOrd="0" destOrd="0" presId="urn:microsoft.com/office/officeart/2005/8/layout/vList5"/>
    <dgm:cxn modelId="{5FFEDDE9-5C0B-4DBB-8DA9-369E194C51DE}" srcId="{49DF1686-FFD0-4786-94B8-6506B5B6DE6E}" destId="{D09E98F0-83C0-4B0B-8906-388BFED25F37}" srcOrd="0" destOrd="0" parTransId="{5ECF873F-6376-4947-B800-01C4E8DB11F3}" sibTransId="{1A17A637-0D5D-44C6-9FE7-6C5DEE0FA322}"/>
    <dgm:cxn modelId="{DB0FF34C-E7C8-427C-A58D-B88002CE4E89}" type="presOf" srcId="{4C30D1E5-92A0-45F1-9E06-F78BD61D624B}" destId="{EF3D120D-BEF9-4147-94B2-136795B93195}" srcOrd="0" destOrd="0" presId="urn:microsoft.com/office/officeart/2005/8/layout/vList5"/>
    <dgm:cxn modelId="{0EA4B785-3304-458A-B4B9-6C39208DD00D}" type="presOf" srcId="{E3881E65-0A40-40F4-91CE-115338ECE24E}" destId="{CA50774E-FBF9-4834-B603-8B0F55F4C37E}" srcOrd="0" destOrd="0" presId="urn:microsoft.com/office/officeart/2005/8/layout/vList5"/>
    <dgm:cxn modelId="{49BB7F66-FF6E-46A1-A578-E00802004C8B}" srcId="{49DF1686-FFD0-4786-94B8-6506B5B6DE6E}" destId="{2D389E1A-5C4A-437E-B099-1321149683F5}" srcOrd="1" destOrd="0" parTransId="{33137EA9-B2DF-4C5F-84C7-6860A99D5BF3}" sibTransId="{AC7DDF87-0AD3-4135-A035-DBC614F8B889}"/>
    <dgm:cxn modelId="{127AE01F-B79B-4687-9AAE-AB41B57FC634}" srcId="{49DF1686-FFD0-4786-94B8-6506B5B6DE6E}" destId="{8DF72E5E-21B5-4750-B824-CBC2C8872519}" srcOrd="2" destOrd="0" parTransId="{A65FA49B-B625-4ACB-BB78-9D1E78EE05C7}" sibTransId="{DF4BAC3C-97AC-47FD-BB1E-92279BAEC413}"/>
    <dgm:cxn modelId="{BF411579-8FB9-45B7-B0BC-AC6C4BBD0D1B}" srcId="{8DF72E5E-21B5-4750-B824-CBC2C8872519}" destId="{4C30D1E5-92A0-45F1-9E06-F78BD61D624B}" srcOrd="0" destOrd="0" parTransId="{116631DC-D3DB-4C56-8BBC-E921D177163F}" sibTransId="{3EC89E66-3638-40DC-BB03-BB147ED5170C}"/>
    <dgm:cxn modelId="{77455386-C2C3-4C6B-A9C3-CE42AF805663}" type="presOf" srcId="{2D389E1A-5C4A-437E-B099-1321149683F5}" destId="{50EA902B-DD51-4D7F-A637-0A520B5901BD}" srcOrd="0" destOrd="0" presId="urn:microsoft.com/office/officeart/2005/8/layout/vList5"/>
    <dgm:cxn modelId="{76AF3956-34C8-4072-AE8E-474D67BA6561}" srcId="{2D389E1A-5C4A-437E-B099-1321149683F5}" destId="{D629C34F-450E-4A6A-A8B7-AA34F6B6D918}" srcOrd="0" destOrd="0" parTransId="{576D1021-A6A9-49A5-8F5C-67D93563AFA0}" sibTransId="{738D5D15-59B0-4044-B98E-84388D8300B4}"/>
    <dgm:cxn modelId="{3E528271-D16B-4507-8CB9-2CDB7532178B}" type="presOf" srcId="{49DF1686-FFD0-4786-94B8-6506B5B6DE6E}" destId="{39A524EA-103A-4113-805C-B12C4D032B08}" srcOrd="0" destOrd="0" presId="urn:microsoft.com/office/officeart/2005/8/layout/vList5"/>
    <dgm:cxn modelId="{2B04D25B-82DD-45B5-AA92-F6B589CB35F4}" srcId="{D09E98F0-83C0-4B0B-8906-388BFED25F37}" destId="{E3881E65-0A40-40F4-91CE-115338ECE24E}" srcOrd="0" destOrd="0" parTransId="{2D720FC4-48E9-4B92-8D1A-12B47BB47DF6}" sibTransId="{5F6AA031-41C6-4904-A18A-D24490C11287}"/>
    <dgm:cxn modelId="{922A6F32-D30A-4F5B-AB99-7312D92FEE01}" type="presOf" srcId="{D629C34F-450E-4A6A-A8B7-AA34F6B6D918}" destId="{8D19453F-FB5F-48B1-9A1E-4ACCA01F208C}" srcOrd="0" destOrd="0" presId="urn:microsoft.com/office/officeart/2005/8/layout/vList5"/>
    <dgm:cxn modelId="{C7D759D3-07E2-455D-A5CF-AB8F9976C12F}" type="presOf" srcId="{D09E98F0-83C0-4B0B-8906-388BFED25F37}" destId="{C5D1B1CA-6EBE-4BB8-B4FC-4D5D93EFA462}" srcOrd="0" destOrd="0" presId="urn:microsoft.com/office/officeart/2005/8/layout/vList5"/>
    <dgm:cxn modelId="{8B9583A9-9DFD-46F2-8465-3FD11B91D1E3}" type="presParOf" srcId="{39A524EA-103A-4113-805C-B12C4D032B08}" destId="{591752BA-A7F1-48E8-99D7-4C8C290A29DB}" srcOrd="0" destOrd="0" presId="urn:microsoft.com/office/officeart/2005/8/layout/vList5"/>
    <dgm:cxn modelId="{75C60973-AD7E-43BA-9FFF-C173B88E63F6}" type="presParOf" srcId="{591752BA-A7F1-48E8-99D7-4C8C290A29DB}" destId="{C5D1B1CA-6EBE-4BB8-B4FC-4D5D93EFA462}" srcOrd="0" destOrd="0" presId="urn:microsoft.com/office/officeart/2005/8/layout/vList5"/>
    <dgm:cxn modelId="{62A78053-4F85-4732-B5CC-E2133C1A8DEE}" type="presParOf" srcId="{591752BA-A7F1-48E8-99D7-4C8C290A29DB}" destId="{CA50774E-FBF9-4834-B603-8B0F55F4C37E}" srcOrd="1" destOrd="0" presId="urn:microsoft.com/office/officeart/2005/8/layout/vList5"/>
    <dgm:cxn modelId="{779845A9-AAFC-418B-99A7-0C1C6BBD835B}" type="presParOf" srcId="{39A524EA-103A-4113-805C-B12C4D032B08}" destId="{5B98A561-D650-4FFB-BCD4-83EC90583BA6}" srcOrd="1" destOrd="0" presId="urn:microsoft.com/office/officeart/2005/8/layout/vList5"/>
    <dgm:cxn modelId="{DE7045A7-91BA-4995-B49A-DAB07CC2B443}" type="presParOf" srcId="{39A524EA-103A-4113-805C-B12C4D032B08}" destId="{0B81C7C4-C62E-4EE9-BD91-76A0C5BC7DF0}" srcOrd="2" destOrd="0" presId="urn:microsoft.com/office/officeart/2005/8/layout/vList5"/>
    <dgm:cxn modelId="{802841BD-AAC6-4554-9376-5FF5B5EBD1F4}" type="presParOf" srcId="{0B81C7C4-C62E-4EE9-BD91-76A0C5BC7DF0}" destId="{50EA902B-DD51-4D7F-A637-0A520B5901BD}" srcOrd="0" destOrd="0" presId="urn:microsoft.com/office/officeart/2005/8/layout/vList5"/>
    <dgm:cxn modelId="{82F36387-B676-4FEA-8B8E-47738AE5C025}" type="presParOf" srcId="{0B81C7C4-C62E-4EE9-BD91-76A0C5BC7DF0}" destId="{8D19453F-FB5F-48B1-9A1E-4ACCA01F208C}" srcOrd="1" destOrd="0" presId="urn:microsoft.com/office/officeart/2005/8/layout/vList5"/>
    <dgm:cxn modelId="{6D03C2F8-DF17-490E-BD15-FDC07F210946}" type="presParOf" srcId="{39A524EA-103A-4113-805C-B12C4D032B08}" destId="{1D329394-058C-4E04-9759-E83E5FCBA852}" srcOrd="3" destOrd="0" presId="urn:microsoft.com/office/officeart/2005/8/layout/vList5"/>
    <dgm:cxn modelId="{D99DE5D0-9FFA-4135-9C73-8D84594545F6}" type="presParOf" srcId="{39A524EA-103A-4113-805C-B12C4D032B08}" destId="{464E8533-DA68-4671-A43B-11F2953135D4}" srcOrd="4" destOrd="0" presId="urn:microsoft.com/office/officeart/2005/8/layout/vList5"/>
    <dgm:cxn modelId="{B967144A-1B83-4998-8320-0FD6EFF6B19B}" type="presParOf" srcId="{464E8533-DA68-4671-A43B-11F2953135D4}" destId="{95FF7713-9FF6-4587-ABCE-16CDA8E6C1F3}" srcOrd="0" destOrd="0" presId="urn:microsoft.com/office/officeart/2005/8/layout/vList5"/>
    <dgm:cxn modelId="{7D2CEA0A-4598-4A6D-B181-AB6B11BF6B15}" type="presParOf" srcId="{464E8533-DA68-4671-A43B-11F2953135D4}" destId="{EF3D120D-BEF9-4147-94B2-136795B9319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0002D24-DE6B-4CF9-8DF2-B881720BE083}" type="doc">
      <dgm:prSet loTypeId="urn:microsoft.com/office/officeart/2005/8/layout/vList6" loCatId="list" qsTypeId="urn:microsoft.com/office/officeart/2005/8/quickstyle/simple1" qsCatId="simple" csTypeId="urn:microsoft.com/office/officeart/2005/8/colors/accent6_1" csCatId="accent6" phldr="1"/>
      <dgm:spPr/>
      <dgm:t>
        <a:bodyPr/>
        <a:lstStyle/>
        <a:p>
          <a:endParaRPr lang="en-GB"/>
        </a:p>
      </dgm:t>
    </dgm:pt>
    <dgm:pt modelId="{A423749D-6E26-42FF-8B3F-04EE5D6A7380}">
      <dgm:prSet phldrT="[Text]"/>
      <dgm:spPr/>
      <dgm:t>
        <a:bodyPr/>
        <a:lstStyle/>
        <a:p>
          <a:r>
            <a:rPr lang="en-GB" dirty="0" smtClean="0"/>
            <a:t>It has full education facilities</a:t>
          </a:r>
          <a:endParaRPr lang="en-GB" dirty="0"/>
        </a:p>
      </dgm:t>
    </dgm:pt>
    <dgm:pt modelId="{9E9117BA-08C5-4D3E-90C4-BBADD57C2B03}" type="parTrans" cxnId="{ED645493-502E-4F2F-BCC1-0239853FCDE7}">
      <dgm:prSet/>
      <dgm:spPr/>
      <dgm:t>
        <a:bodyPr/>
        <a:lstStyle/>
        <a:p>
          <a:endParaRPr lang="en-GB"/>
        </a:p>
      </dgm:t>
    </dgm:pt>
    <dgm:pt modelId="{F598CC3D-6EE9-49E6-8202-1AB26E2FF6A3}" type="sibTrans" cxnId="{ED645493-502E-4F2F-BCC1-0239853FCDE7}">
      <dgm:prSet/>
      <dgm:spPr/>
      <dgm:t>
        <a:bodyPr/>
        <a:lstStyle/>
        <a:p>
          <a:endParaRPr lang="en-GB"/>
        </a:p>
      </dgm:t>
    </dgm:pt>
    <dgm:pt modelId="{7311CB82-A77D-45A0-B8EF-18AD1F995309}">
      <dgm:prSet phldrT="[Text]"/>
      <dgm:spPr/>
      <dgm:t>
        <a:bodyPr/>
        <a:lstStyle/>
        <a:p>
          <a:r>
            <a:rPr lang="en-GB" dirty="0" smtClean="0"/>
            <a:t>So workers will be trained/skilled to do the work.</a:t>
          </a:r>
          <a:endParaRPr lang="en-GB" dirty="0"/>
        </a:p>
      </dgm:t>
    </dgm:pt>
    <dgm:pt modelId="{40883251-6AC5-4A8D-B798-F44C8A630989}" type="parTrans" cxnId="{D1D93A49-CE30-47E7-89DC-F850161C5536}">
      <dgm:prSet/>
      <dgm:spPr/>
      <dgm:t>
        <a:bodyPr/>
        <a:lstStyle/>
        <a:p>
          <a:endParaRPr lang="en-GB"/>
        </a:p>
      </dgm:t>
    </dgm:pt>
    <dgm:pt modelId="{6B9FB7C9-981C-432E-B486-4526E193CA0E}" type="sibTrans" cxnId="{D1D93A49-CE30-47E7-89DC-F850161C5536}">
      <dgm:prSet/>
      <dgm:spPr/>
      <dgm:t>
        <a:bodyPr/>
        <a:lstStyle/>
        <a:p>
          <a:endParaRPr lang="en-GB"/>
        </a:p>
      </dgm:t>
    </dgm:pt>
    <dgm:pt modelId="{B394536D-9768-450E-9314-23DFC4E695EE}">
      <dgm:prSet phldrT="[Text]"/>
      <dgm:spPr/>
      <dgm:t>
        <a:bodyPr/>
        <a:lstStyle/>
        <a:p>
          <a:r>
            <a:rPr lang="en-GB" dirty="0" smtClean="0"/>
            <a:t>It provides technical support </a:t>
          </a:r>
          <a:endParaRPr lang="en-GB" dirty="0"/>
        </a:p>
      </dgm:t>
    </dgm:pt>
    <dgm:pt modelId="{47AB0588-2B49-430C-B6CD-2274513060E4}" type="parTrans" cxnId="{08FFAA1F-3805-49E6-A9E0-2C1ADB505462}">
      <dgm:prSet/>
      <dgm:spPr/>
      <dgm:t>
        <a:bodyPr/>
        <a:lstStyle/>
        <a:p>
          <a:endParaRPr lang="en-GB"/>
        </a:p>
      </dgm:t>
    </dgm:pt>
    <dgm:pt modelId="{926BB169-C01A-4BC3-B6C0-646E62D7CA58}" type="sibTrans" cxnId="{08FFAA1F-3805-49E6-A9E0-2C1ADB505462}">
      <dgm:prSet/>
      <dgm:spPr/>
      <dgm:t>
        <a:bodyPr/>
        <a:lstStyle/>
        <a:p>
          <a:endParaRPr lang="en-GB"/>
        </a:p>
      </dgm:t>
    </dgm:pt>
    <dgm:pt modelId="{94C72681-6F4C-4722-9784-DAEC6F3066ED}">
      <dgm:prSet phldrT="[Text]"/>
      <dgm:spPr/>
      <dgm:t>
        <a:bodyPr/>
        <a:lstStyle/>
        <a:p>
          <a:r>
            <a:rPr lang="en-GB" dirty="0" smtClean="0"/>
            <a:t>So businesses will not struggle/it will succeed</a:t>
          </a:r>
          <a:endParaRPr lang="en-GB" dirty="0"/>
        </a:p>
      </dgm:t>
    </dgm:pt>
    <dgm:pt modelId="{02AB5A7F-DF29-40F4-9871-37539DA2202D}" type="parTrans" cxnId="{EB6A2FA6-167A-43B5-A1CE-CB83592E7F9A}">
      <dgm:prSet/>
      <dgm:spPr/>
      <dgm:t>
        <a:bodyPr/>
        <a:lstStyle/>
        <a:p>
          <a:endParaRPr lang="en-GB"/>
        </a:p>
      </dgm:t>
    </dgm:pt>
    <dgm:pt modelId="{17F17374-EF16-4596-97B4-7ED9F446F358}" type="sibTrans" cxnId="{EB6A2FA6-167A-43B5-A1CE-CB83592E7F9A}">
      <dgm:prSet/>
      <dgm:spPr/>
      <dgm:t>
        <a:bodyPr/>
        <a:lstStyle/>
        <a:p>
          <a:endParaRPr lang="en-GB"/>
        </a:p>
      </dgm:t>
    </dgm:pt>
    <dgm:pt modelId="{4C9046DC-CB40-45DA-82AD-7798B2A7EA30}">
      <dgm:prSet/>
      <dgm:spPr/>
      <dgm:t>
        <a:bodyPr/>
        <a:lstStyle/>
        <a:p>
          <a:r>
            <a:rPr lang="en-GB" dirty="0" smtClean="0"/>
            <a:t>It has all infrastructure provided on site</a:t>
          </a:r>
          <a:endParaRPr lang="en-GB" dirty="0"/>
        </a:p>
      </dgm:t>
    </dgm:pt>
    <dgm:pt modelId="{3BEAC016-6690-4E68-9CDD-7EF5EEA126AB}" type="parTrans" cxnId="{F252C250-F835-4161-8361-CF8B5C0A7DA0}">
      <dgm:prSet/>
      <dgm:spPr/>
      <dgm:t>
        <a:bodyPr/>
        <a:lstStyle/>
        <a:p>
          <a:endParaRPr lang="en-GB"/>
        </a:p>
      </dgm:t>
    </dgm:pt>
    <dgm:pt modelId="{B12D365F-0765-4BBC-9CE0-EFE31D5C3FF0}" type="sibTrans" cxnId="{F252C250-F835-4161-8361-CF8B5C0A7DA0}">
      <dgm:prSet/>
      <dgm:spPr/>
      <dgm:t>
        <a:bodyPr/>
        <a:lstStyle/>
        <a:p>
          <a:endParaRPr lang="en-GB"/>
        </a:p>
      </dgm:t>
    </dgm:pt>
    <dgm:pt modelId="{0960125B-D277-4F94-8EE9-134E9285409D}">
      <dgm:prSet/>
      <dgm:spPr/>
      <dgm:t>
        <a:bodyPr/>
        <a:lstStyle/>
        <a:p>
          <a:r>
            <a:rPr lang="en-GB" dirty="0" smtClean="0"/>
            <a:t>So saves money when opening/setting up</a:t>
          </a:r>
          <a:endParaRPr lang="en-GB" dirty="0"/>
        </a:p>
      </dgm:t>
    </dgm:pt>
    <dgm:pt modelId="{7016CCDD-F781-4FF6-BD1B-34A7E0AE88DC}" type="parTrans" cxnId="{BC19E9C5-BD1B-4ED2-9D92-D62DDEFBFF9B}">
      <dgm:prSet/>
      <dgm:spPr/>
      <dgm:t>
        <a:bodyPr/>
        <a:lstStyle/>
        <a:p>
          <a:endParaRPr lang="en-GB"/>
        </a:p>
      </dgm:t>
    </dgm:pt>
    <dgm:pt modelId="{80AB7E6F-9237-44A9-BF55-B494F2EBCCF7}" type="sibTrans" cxnId="{BC19E9C5-BD1B-4ED2-9D92-D62DDEFBFF9B}">
      <dgm:prSet/>
      <dgm:spPr/>
      <dgm:t>
        <a:bodyPr/>
        <a:lstStyle/>
        <a:p>
          <a:endParaRPr lang="en-GB"/>
        </a:p>
      </dgm:t>
    </dgm:pt>
    <dgm:pt modelId="{0DD352F0-5E18-4C73-BF03-3C9FC3FB0E97}">
      <dgm:prSet/>
      <dgm:spPr/>
      <dgm:t>
        <a:bodyPr/>
        <a:lstStyle/>
        <a:p>
          <a:r>
            <a:rPr lang="en-GB" dirty="0" smtClean="0"/>
            <a:t>It has over 120 IT companies </a:t>
          </a:r>
          <a:endParaRPr lang="en-GB" dirty="0"/>
        </a:p>
      </dgm:t>
    </dgm:pt>
    <dgm:pt modelId="{8478B0E2-7C27-4CA5-BC11-4F2F9DF0464D}" type="parTrans" cxnId="{9193EB1C-8952-40F5-AD70-623F13E8341B}">
      <dgm:prSet/>
      <dgm:spPr/>
      <dgm:t>
        <a:bodyPr/>
        <a:lstStyle/>
        <a:p>
          <a:endParaRPr lang="en-GB"/>
        </a:p>
      </dgm:t>
    </dgm:pt>
    <dgm:pt modelId="{BAAF1CF6-0225-493E-BD47-B1BA183D8394}" type="sibTrans" cxnId="{9193EB1C-8952-40F5-AD70-623F13E8341B}">
      <dgm:prSet/>
      <dgm:spPr/>
      <dgm:t>
        <a:bodyPr/>
        <a:lstStyle/>
        <a:p>
          <a:endParaRPr lang="en-GB"/>
        </a:p>
      </dgm:t>
    </dgm:pt>
    <dgm:pt modelId="{AA765BAA-0F8B-4AE0-88FC-65306F06AD2B}">
      <dgm:prSet/>
      <dgm:spPr/>
      <dgm:t>
        <a:bodyPr/>
        <a:lstStyle/>
        <a:p>
          <a:r>
            <a:rPr lang="en-GB" dirty="0" smtClean="0"/>
            <a:t>So can share skills /machines/ideas/ research and development</a:t>
          </a:r>
          <a:endParaRPr lang="en-GB" dirty="0"/>
        </a:p>
      </dgm:t>
    </dgm:pt>
    <dgm:pt modelId="{0862DF44-2054-414A-97A1-4E154DCB856E}" type="parTrans" cxnId="{5AA26EBD-CE33-4B3F-8E2C-482615AC071E}">
      <dgm:prSet/>
      <dgm:spPr/>
      <dgm:t>
        <a:bodyPr/>
        <a:lstStyle/>
        <a:p>
          <a:endParaRPr lang="en-GB"/>
        </a:p>
      </dgm:t>
    </dgm:pt>
    <dgm:pt modelId="{E30C3858-C23F-496D-A733-3B47DF2D1851}" type="sibTrans" cxnId="{5AA26EBD-CE33-4B3F-8E2C-482615AC071E}">
      <dgm:prSet/>
      <dgm:spPr/>
      <dgm:t>
        <a:bodyPr/>
        <a:lstStyle/>
        <a:p>
          <a:endParaRPr lang="en-GB"/>
        </a:p>
      </dgm:t>
    </dgm:pt>
    <dgm:pt modelId="{1EB383B2-ED1A-480F-B378-5B44382D9ADA}" type="pres">
      <dgm:prSet presAssocID="{E0002D24-DE6B-4CF9-8DF2-B881720BE083}" presName="Name0" presStyleCnt="0">
        <dgm:presLayoutVars>
          <dgm:dir/>
          <dgm:animLvl val="lvl"/>
          <dgm:resizeHandles/>
        </dgm:presLayoutVars>
      </dgm:prSet>
      <dgm:spPr/>
      <dgm:t>
        <a:bodyPr/>
        <a:lstStyle/>
        <a:p>
          <a:endParaRPr lang="en-GB"/>
        </a:p>
      </dgm:t>
    </dgm:pt>
    <dgm:pt modelId="{16BE6F97-ABAE-4BF6-9B08-399AA28A6F6F}" type="pres">
      <dgm:prSet presAssocID="{A423749D-6E26-42FF-8B3F-04EE5D6A7380}" presName="linNode" presStyleCnt="0"/>
      <dgm:spPr/>
    </dgm:pt>
    <dgm:pt modelId="{DABC1DFF-43E0-4A8E-AAFE-43311F089703}" type="pres">
      <dgm:prSet presAssocID="{A423749D-6E26-42FF-8B3F-04EE5D6A7380}" presName="parentShp" presStyleLbl="node1" presStyleIdx="0" presStyleCnt="4">
        <dgm:presLayoutVars>
          <dgm:bulletEnabled val="1"/>
        </dgm:presLayoutVars>
      </dgm:prSet>
      <dgm:spPr/>
      <dgm:t>
        <a:bodyPr/>
        <a:lstStyle/>
        <a:p>
          <a:endParaRPr lang="en-GB"/>
        </a:p>
      </dgm:t>
    </dgm:pt>
    <dgm:pt modelId="{1940837F-ECCB-4E2B-8B8E-E8AF3082EA85}" type="pres">
      <dgm:prSet presAssocID="{A423749D-6E26-42FF-8B3F-04EE5D6A7380}" presName="childShp" presStyleLbl="bgAccFollowNode1" presStyleIdx="0" presStyleCnt="4">
        <dgm:presLayoutVars>
          <dgm:bulletEnabled val="1"/>
        </dgm:presLayoutVars>
      </dgm:prSet>
      <dgm:spPr/>
      <dgm:t>
        <a:bodyPr/>
        <a:lstStyle/>
        <a:p>
          <a:endParaRPr lang="en-GB"/>
        </a:p>
      </dgm:t>
    </dgm:pt>
    <dgm:pt modelId="{5E843B85-DAFA-4AD7-9846-DDB856B664D2}" type="pres">
      <dgm:prSet presAssocID="{F598CC3D-6EE9-49E6-8202-1AB26E2FF6A3}" presName="spacing" presStyleCnt="0"/>
      <dgm:spPr/>
    </dgm:pt>
    <dgm:pt modelId="{30F7C6F9-0E06-483D-A573-1879198052C7}" type="pres">
      <dgm:prSet presAssocID="{B394536D-9768-450E-9314-23DFC4E695EE}" presName="linNode" presStyleCnt="0"/>
      <dgm:spPr/>
    </dgm:pt>
    <dgm:pt modelId="{31E29D4C-0E06-419E-989C-FE74158E4FCF}" type="pres">
      <dgm:prSet presAssocID="{B394536D-9768-450E-9314-23DFC4E695EE}" presName="parentShp" presStyleLbl="node1" presStyleIdx="1" presStyleCnt="4">
        <dgm:presLayoutVars>
          <dgm:bulletEnabled val="1"/>
        </dgm:presLayoutVars>
      </dgm:prSet>
      <dgm:spPr/>
      <dgm:t>
        <a:bodyPr/>
        <a:lstStyle/>
        <a:p>
          <a:endParaRPr lang="en-GB"/>
        </a:p>
      </dgm:t>
    </dgm:pt>
    <dgm:pt modelId="{C6696748-397F-4249-B2E9-713B0E106CB1}" type="pres">
      <dgm:prSet presAssocID="{B394536D-9768-450E-9314-23DFC4E695EE}" presName="childShp" presStyleLbl="bgAccFollowNode1" presStyleIdx="1" presStyleCnt="4">
        <dgm:presLayoutVars>
          <dgm:bulletEnabled val="1"/>
        </dgm:presLayoutVars>
      </dgm:prSet>
      <dgm:spPr/>
      <dgm:t>
        <a:bodyPr/>
        <a:lstStyle/>
        <a:p>
          <a:endParaRPr lang="en-GB"/>
        </a:p>
      </dgm:t>
    </dgm:pt>
    <dgm:pt modelId="{F080783D-88A8-4250-AFDC-BCB7024B9183}" type="pres">
      <dgm:prSet presAssocID="{926BB169-C01A-4BC3-B6C0-646E62D7CA58}" presName="spacing" presStyleCnt="0"/>
      <dgm:spPr/>
    </dgm:pt>
    <dgm:pt modelId="{A93CCD8A-88EE-4284-849C-10D63E07DFBE}" type="pres">
      <dgm:prSet presAssocID="{4C9046DC-CB40-45DA-82AD-7798B2A7EA30}" presName="linNode" presStyleCnt="0"/>
      <dgm:spPr/>
    </dgm:pt>
    <dgm:pt modelId="{8F9838E5-AB62-459C-8A87-40896EF2FD3A}" type="pres">
      <dgm:prSet presAssocID="{4C9046DC-CB40-45DA-82AD-7798B2A7EA30}" presName="parentShp" presStyleLbl="node1" presStyleIdx="2" presStyleCnt="4">
        <dgm:presLayoutVars>
          <dgm:bulletEnabled val="1"/>
        </dgm:presLayoutVars>
      </dgm:prSet>
      <dgm:spPr/>
      <dgm:t>
        <a:bodyPr/>
        <a:lstStyle/>
        <a:p>
          <a:endParaRPr lang="en-GB"/>
        </a:p>
      </dgm:t>
    </dgm:pt>
    <dgm:pt modelId="{51C92ABF-18B5-4CD6-A595-CAEE0B638671}" type="pres">
      <dgm:prSet presAssocID="{4C9046DC-CB40-45DA-82AD-7798B2A7EA30}" presName="childShp" presStyleLbl="bgAccFollowNode1" presStyleIdx="2" presStyleCnt="4">
        <dgm:presLayoutVars>
          <dgm:bulletEnabled val="1"/>
        </dgm:presLayoutVars>
      </dgm:prSet>
      <dgm:spPr/>
      <dgm:t>
        <a:bodyPr/>
        <a:lstStyle/>
        <a:p>
          <a:endParaRPr lang="en-GB"/>
        </a:p>
      </dgm:t>
    </dgm:pt>
    <dgm:pt modelId="{9A1E3DF5-3AA5-4A42-AC1A-1EBFAFE39AF4}" type="pres">
      <dgm:prSet presAssocID="{B12D365F-0765-4BBC-9CE0-EFE31D5C3FF0}" presName="spacing" presStyleCnt="0"/>
      <dgm:spPr/>
    </dgm:pt>
    <dgm:pt modelId="{DD641EF3-F205-44F3-84A0-B36F09CC5B2E}" type="pres">
      <dgm:prSet presAssocID="{0DD352F0-5E18-4C73-BF03-3C9FC3FB0E97}" presName="linNode" presStyleCnt="0"/>
      <dgm:spPr/>
    </dgm:pt>
    <dgm:pt modelId="{DF866745-8A7B-43AF-8F06-B9D55A8CC785}" type="pres">
      <dgm:prSet presAssocID="{0DD352F0-5E18-4C73-BF03-3C9FC3FB0E97}" presName="parentShp" presStyleLbl="node1" presStyleIdx="3" presStyleCnt="4">
        <dgm:presLayoutVars>
          <dgm:bulletEnabled val="1"/>
        </dgm:presLayoutVars>
      </dgm:prSet>
      <dgm:spPr/>
      <dgm:t>
        <a:bodyPr/>
        <a:lstStyle/>
        <a:p>
          <a:endParaRPr lang="en-GB"/>
        </a:p>
      </dgm:t>
    </dgm:pt>
    <dgm:pt modelId="{D13457C8-908E-4E33-A6BF-C915762C7955}" type="pres">
      <dgm:prSet presAssocID="{0DD352F0-5E18-4C73-BF03-3C9FC3FB0E97}" presName="childShp" presStyleLbl="bgAccFollowNode1" presStyleIdx="3" presStyleCnt="4">
        <dgm:presLayoutVars>
          <dgm:bulletEnabled val="1"/>
        </dgm:presLayoutVars>
      </dgm:prSet>
      <dgm:spPr/>
      <dgm:t>
        <a:bodyPr/>
        <a:lstStyle/>
        <a:p>
          <a:endParaRPr lang="en-GB"/>
        </a:p>
      </dgm:t>
    </dgm:pt>
  </dgm:ptLst>
  <dgm:cxnLst>
    <dgm:cxn modelId="{08FFAA1F-3805-49E6-A9E0-2C1ADB505462}" srcId="{E0002D24-DE6B-4CF9-8DF2-B881720BE083}" destId="{B394536D-9768-450E-9314-23DFC4E695EE}" srcOrd="1" destOrd="0" parTransId="{47AB0588-2B49-430C-B6CD-2274513060E4}" sibTransId="{926BB169-C01A-4BC3-B6C0-646E62D7CA58}"/>
    <dgm:cxn modelId="{D8A89542-230D-4060-87F0-E1FB676FD817}" type="presOf" srcId="{4C9046DC-CB40-45DA-82AD-7798B2A7EA30}" destId="{8F9838E5-AB62-459C-8A87-40896EF2FD3A}" srcOrd="0" destOrd="0" presId="urn:microsoft.com/office/officeart/2005/8/layout/vList6"/>
    <dgm:cxn modelId="{BC19E9C5-BD1B-4ED2-9D92-D62DDEFBFF9B}" srcId="{4C9046DC-CB40-45DA-82AD-7798B2A7EA30}" destId="{0960125B-D277-4F94-8EE9-134E9285409D}" srcOrd="0" destOrd="0" parTransId="{7016CCDD-F781-4FF6-BD1B-34A7E0AE88DC}" sibTransId="{80AB7E6F-9237-44A9-BF55-B494F2EBCCF7}"/>
    <dgm:cxn modelId="{80F9E390-949B-44D8-ACF6-102454902B52}" type="presOf" srcId="{7311CB82-A77D-45A0-B8EF-18AD1F995309}" destId="{1940837F-ECCB-4E2B-8B8E-E8AF3082EA85}" srcOrd="0" destOrd="0" presId="urn:microsoft.com/office/officeart/2005/8/layout/vList6"/>
    <dgm:cxn modelId="{C346F361-DE53-49E7-AF32-6431AF9F23FE}" type="presOf" srcId="{B394536D-9768-450E-9314-23DFC4E695EE}" destId="{31E29D4C-0E06-419E-989C-FE74158E4FCF}" srcOrd="0" destOrd="0" presId="urn:microsoft.com/office/officeart/2005/8/layout/vList6"/>
    <dgm:cxn modelId="{10278A56-6B55-44C3-AD5E-C88C244F2160}" type="presOf" srcId="{94C72681-6F4C-4722-9784-DAEC6F3066ED}" destId="{C6696748-397F-4249-B2E9-713B0E106CB1}" srcOrd="0" destOrd="0" presId="urn:microsoft.com/office/officeart/2005/8/layout/vList6"/>
    <dgm:cxn modelId="{0F1F6EB8-3A13-4344-82EB-7DBF3104DE64}" type="presOf" srcId="{E0002D24-DE6B-4CF9-8DF2-B881720BE083}" destId="{1EB383B2-ED1A-480F-B378-5B44382D9ADA}" srcOrd="0" destOrd="0" presId="urn:microsoft.com/office/officeart/2005/8/layout/vList6"/>
    <dgm:cxn modelId="{D1D93A49-CE30-47E7-89DC-F850161C5536}" srcId="{A423749D-6E26-42FF-8B3F-04EE5D6A7380}" destId="{7311CB82-A77D-45A0-B8EF-18AD1F995309}" srcOrd="0" destOrd="0" parTransId="{40883251-6AC5-4A8D-B798-F44C8A630989}" sibTransId="{6B9FB7C9-981C-432E-B486-4526E193CA0E}"/>
    <dgm:cxn modelId="{9CD09179-CB25-4659-B6BD-AE40B242C2EF}" type="presOf" srcId="{0DD352F0-5E18-4C73-BF03-3C9FC3FB0E97}" destId="{DF866745-8A7B-43AF-8F06-B9D55A8CC785}" srcOrd="0" destOrd="0" presId="urn:microsoft.com/office/officeart/2005/8/layout/vList6"/>
    <dgm:cxn modelId="{9193EB1C-8952-40F5-AD70-623F13E8341B}" srcId="{E0002D24-DE6B-4CF9-8DF2-B881720BE083}" destId="{0DD352F0-5E18-4C73-BF03-3C9FC3FB0E97}" srcOrd="3" destOrd="0" parTransId="{8478B0E2-7C27-4CA5-BC11-4F2F9DF0464D}" sibTransId="{BAAF1CF6-0225-493E-BD47-B1BA183D8394}"/>
    <dgm:cxn modelId="{F252C250-F835-4161-8361-CF8B5C0A7DA0}" srcId="{E0002D24-DE6B-4CF9-8DF2-B881720BE083}" destId="{4C9046DC-CB40-45DA-82AD-7798B2A7EA30}" srcOrd="2" destOrd="0" parTransId="{3BEAC016-6690-4E68-9CDD-7EF5EEA126AB}" sibTransId="{B12D365F-0765-4BBC-9CE0-EFE31D5C3FF0}"/>
    <dgm:cxn modelId="{5AA26EBD-CE33-4B3F-8E2C-482615AC071E}" srcId="{0DD352F0-5E18-4C73-BF03-3C9FC3FB0E97}" destId="{AA765BAA-0F8B-4AE0-88FC-65306F06AD2B}" srcOrd="0" destOrd="0" parTransId="{0862DF44-2054-414A-97A1-4E154DCB856E}" sibTransId="{E30C3858-C23F-496D-A733-3B47DF2D1851}"/>
    <dgm:cxn modelId="{5A061CB3-631D-40DF-B90E-81F3953DD89D}" type="presOf" srcId="{AA765BAA-0F8B-4AE0-88FC-65306F06AD2B}" destId="{D13457C8-908E-4E33-A6BF-C915762C7955}" srcOrd="0" destOrd="0" presId="urn:microsoft.com/office/officeart/2005/8/layout/vList6"/>
    <dgm:cxn modelId="{ED645493-502E-4F2F-BCC1-0239853FCDE7}" srcId="{E0002D24-DE6B-4CF9-8DF2-B881720BE083}" destId="{A423749D-6E26-42FF-8B3F-04EE5D6A7380}" srcOrd="0" destOrd="0" parTransId="{9E9117BA-08C5-4D3E-90C4-BBADD57C2B03}" sibTransId="{F598CC3D-6EE9-49E6-8202-1AB26E2FF6A3}"/>
    <dgm:cxn modelId="{4530D380-CC6B-4060-919C-EE4CABC624FE}" type="presOf" srcId="{A423749D-6E26-42FF-8B3F-04EE5D6A7380}" destId="{DABC1DFF-43E0-4A8E-AAFE-43311F089703}" srcOrd="0" destOrd="0" presId="urn:microsoft.com/office/officeart/2005/8/layout/vList6"/>
    <dgm:cxn modelId="{EB6A2FA6-167A-43B5-A1CE-CB83592E7F9A}" srcId="{B394536D-9768-450E-9314-23DFC4E695EE}" destId="{94C72681-6F4C-4722-9784-DAEC6F3066ED}" srcOrd="0" destOrd="0" parTransId="{02AB5A7F-DF29-40F4-9871-37539DA2202D}" sibTransId="{17F17374-EF16-4596-97B4-7ED9F446F358}"/>
    <dgm:cxn modelId="{047547DD-FADD-4D0A-82A9-6224E9888C51}" type="presOf" srcId="{0960125B-D277-4F94-8EE9-134E9285409D}" destId="{51C92ABF-18B5-4CD6-A595-CAEE0B638671}" srcOrd="0" destOrd="0" presId="urn:microsoft.com/office/officeart/2005/8/layout/vList6"/>
    <dgm:cxn modelId="{62374C32-D8B8-4AD0-94CA-490090F20C65}" type="presParOf" srcId="{1EB383B2-ED1A-480F-B378-5B44382D9ADA}" destId="{16BE6F97-ABAE-4BF6-9B08-399AA28A6F6F}" srcOrd="0" destOrd="0" presId="urn:microsoft.com/office/officeart/2005/8/layout/vList6"/>
    <dgm:cxn modelId="{F7D1A38F-EBD4-4361-A2FB-1AD00DB44C10}" type="presParOf" srcId="{16BE6F97-ABAE-4BF6-9B08-399AA28A6F6F}" destId="{DABC1DFF-43E0-4A8E-AAFE-43311F089703}" srcOrd="0" destOrd="0" presId="urn:microsoft.com/office/officeart/2005/8/layout/vList6"/>
    <dgm:cxn modelId="{7A25D065-BC2E-47BB-8609-EC5B30F86594}" type="presParOf" srcId="{16BE6F97-ABAE-4BF6-9B08-399AA28A6F6F}" destId="{1940837F-ECCB-4E2B-8B8E-E8AF3082EA85}" srcOrd="1" destOrd="0" presId="urn:microsoft.com/office/officeart/2005/8/layout/vList6"/>
    <dgm:cxn modelId="{72FB49DB-8477-4715-A157-37B652C22A75}" type="presParOf" srcId="{1EB383B2-ED1A-480F-B378-5B44382D9ADA}" destId="{5E843B85-DAFA-4AD7-9846-DDB856B664D2}" srcOrd="1" destOrd="0" presId="urn:microsoft.com/office/officeart/2005/8/layout/vList6"/>
    <dgm:cxn modelId="{E5A5824F-18F3-4A24-A7A3-CF8E991CFCDA}" type="presParOf" srcId="{1EB383B2-ED1A-480F-B378-5B44382D9ADA}" destId="{30F7C6F9-0E06-483D-A573-1879198052C7}" srcOrd="2" destOrd="0" presId="urn:microsoft.com/office/officeart/2005/8/layout/vList6"/>
    <dgm:cxn modelId="{91249220-1DBD-4D7B-AB6A-0856C6881955}" type="presParOf" srcId="{30F7C6F9-0E06-483D-A573-1879198052C7}" destId="{31E29D4C-0E06-419E-989C-FE74158E4FCF}" srcOrd="0" destOrd="0" presId="urn:microsoft.com/office/officeart/2005/8/layout/vList6"/>
    <dgm:cxn modelId="{45C8ACCD-068D-4EBA-BE33-03A13E389E75}" type="presParOf" srcId="{30F7C6F9-0E06-483D-A573-1879198052C7}" destId="{C6696748-397F-4249-B2E9-713B0E106CB1}" srcOrd="1" destOrd="0" presId="urn:microsoft.com/office/officeart/2005/8/layout/vList6"/>
    <dgm:cxn modelId="{34F33483-EEC5-4197-94D8-0966A121FA3D}" type="presParOf" srcId="{1EB383B2-ED1A-480F-B378-5B44382D9ADA}" destId="{F080783D-88A8-4250-AFDC-BCB7024B9183}" srcOrd="3" destOrd="0" presId="urn:microsoft.com/office/officeart/2005/8/layout/vList6"/>
    <dgm:cxn modelId="{46986CF2-FD10-4CF5-8DC8-F8156DAD5C6D}" type="presParOf" srcId="{1EB383B2-ED1A-480F-B378-5B44382D9ADA}" destId="{A93CCD8A-88EE-4284-849C-10D63E07DFBE}" srcOrd="4" destOrd="0" presId="urn:microsoft.com/office/officeart/2005/8/layout/vList6"/>
    <dgm:cxn modelId="{1B055F35-D1C7-41CE-AE71-3CC6577D32A3}" type="presParOf" srcId="{A93CCD8A-88EE-4284-849C-10D63E07DFBE}" destId="{8F9838E5-AB62-459C-8A87-40896EF2FD3A}" srcOrd="0" destOrd="0" presId="urn:microsoft.com/office/officeart/2005/8/layout/vList6"/>
    <dgm:cxn modelId="{15550AE6-0058-43AC-B913-51C2D357B5EA}" type="presParOf" srcId="{A93CCD8A-88EE-4284-849C-10D63E07DFBE}" destId="{51C92ABF-18B5-4CD6-A595-CAEE0B638671}" srcOrd="1" destOrd="0" presId="urn:microsoft.com/office/officeart/2005/8/layout/vList6"/>
    <dgm:cxn modelId="{E8C07EFD-D061-4FD3-9EC5-A1CCEE7428FB}" type="presParOf" srcId="{1EB383B2-ED1A-480F-B378-5B44382D9ADA}" destId="{9A1E3DF5-3AA5-4A42-AC1A-1EBFAFE39AF4}" srcOrd="5" destOrd="0" presId="urn:microsoft.com/office/officeart/2005/8/layout/vList6"/>
    <dgm:cxn modelId="{A682AD8A-7DFE-442F-9568-F2DD0ADA5A38}" type="presParOf" srcId="{1EB383B2-ED1A-480F-B378-5B44382D9ADA}" destId="{DD641EF3-F205-44F3-84A0-B36F09CC5B2E}" srcOrd="6" destOrd="0" presId="urn:microsoft.com/office/officeart/2005/8/layout/vList6"/>
    <dgm:cxn modelId="{22221D99-4970-4D9D-9E1C-61721A62406A}" type="presParOf" srcId="{DD641EF3-F205-44F3-84A0-B36F09CC5B2E}" destId="{DF866745-8A7B-43AF-8F06-B9D55A8CC785}" srcOrd="0" destOrd="0" presId="urn:microsoft.com/office/officeart/2005/8/layout/vList6"/>
    <dgm:cxn modelId="{220E60CD-A3BA-4FDD-81D0-427F3AC1EBD3}" type="presParOf" srcId="{DD641EF3-F205-44F3-84A0-B36F09CC5B2E}" destId="{D13457C8-908E-4E33-A6BF-C915762C7955}"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88DF3AF-BDE2-447F-97BF-993B2BD3A370}" type="doc">
      <dgm:prSet loTypeId="urn:microsoft.com/office/officeart/2005/8/layout/gear1" loCatId="process" qsTypeId="urn:microsoft.com/office/officeart/2005/8/quickstyle/3d1" qsCatId="3D" csTypeId="urn:microsoft.com/office/officeart/2005/8/colors/colorful5" csCatId="colorful" phldr="1"/>
      <dgm:spPr/>
    </dgm:pt>
    <dgm:pt modelId="{E48A1CF5-717A-4C20-928A-30C64235417F}">
      <dgm:prSet phldrT="[Text]" custT="1"/>
      <dgm:spPr/>
      <dgm:t>
        <a:bodyPr/>
        <a:lstStyle/>
        <a:p>
          <a:r>
            <a:rPr lang="en-GB" sz="2800" dirty="0" smtClean="0">
              <a:solidFill>
                <a:schemeClr val="tx1"/>
              </a:solidFill>
            </a:rPr>
            <a:t>Explain</a:t>
          </a:r>
          <a:endParaRPr lang="en-GB" sz="2800" dirty="0">
            <a:solidFill>
              <a:schemeClr val="tx1"/>
            </a:solidFill>
          </a:endParaRPr>
        </a:p>
      </dgm:t>
    </dgm:pt>
    <dgm:pt modelId="{B67BB347-9E56-4EBA-A3E0-3467E6E32F45}" type="parTrans" cxnId="{10818D09-5FED-494F-B2E2-F546B9540DEA}">
      <dgm:prSet/>
      <dgm:spPr/>
      <dgm:t>
        <a:bodyPr/>
        <a:lstStyle/>
        <a:p>
          <a:endParaRPr lang="en-GB"/>
        </a:p>
      </dgm:t>
    </dgm:pt>
    <dgm:pt modelId="{FCBFE31B-10B5-4797-B59F-6F05337DF343}" type="sibTrans" cxnId="{10818D09-5FED-494F-B2E2-F546B9540DEA}">
      <dgm:prSet/>
      <dgm:spPr/>
      <dgm:t>
        <a:bodyPr/>
        <a:lstStyle/>
        <a:p>
          <a:endParaRPr lang="en-GB"/>
        </a:p>
      </dgm:t>
    </dgm:pt>
    <dgm:pt modelId="{38F3BD0C-D86A-4FAE-8748-0B336298F308}">
      <dgm:prSet phldrT="[Text]" custT="1"/>
      <dgm:spPr/>
      <dgm:t>
        <a:bodyPr/>
        <a:lstStyle/>
        <a:p>
          <a:r>
            <a:rPr lang="en-GB" sz="2400" dirty="0" smtClean="0">
              <a:solidFill>
                <a:schemeClr val="tx1"/>
              </a:solidFill>
            </a:rPr>
            <a:t>Describe</a:t>
          </a:r>
          <a:endParaRPr lang="en-GB" sz="1800" dirty="0">
            <a:solidFill>
              <a:schemeClr val="tx1"/>
            </a:solidFill>
          </a:endParaRPr>
        </a:p>
      </dgm:t>
    </dgm:pt>
    <dgm:pt modelId="{4A9D4C3F-E404-4498-8147-AD4D9F1DEA8D}" type="parTrans" cxnId="{619237EE-2CC2-496B-813F-4668418D0262}">
      <dgm:prSet/>
      <dgm:spPr/>
      <dgm:t>
        <a:bodyPr/>
        <a:lstStyle/>
        <a:p>
          <a:endParaRPr lang="en-GB"/>
        </a:p>
      </dgm:t>
    </dgm:pt>
    <dgm:pt modelId="{A7EB0B49-D7BD-44B1-8E0A-9B0CB96FCF1D}" type="sibTrans" cxnId="{619237EE-2CC2-496B-813F-4668418D0262}">
      <dgm:prSet/>
      <dgm:spPr/>
      <dgm:t>
        <a:bodyPr/>
        <a:lstStyle/>
        <a:p>
          <a:endParaRPr lang="en-GB"/>
        </a:p>
      </dgm:t>
    </dgm:pt>
    <dgm:pt modelId="{2C2F1CC9-80C9-4E72-9664-F9890E1521F7}">
      <dgm:prSet phldrT="[Text]" custT="1"/>
      <dgm:spPr/>
      <dgm:t>
        <a:bodyPr/>
        <a:lstStyle/>
        <a:p>
          <a:r>
            <a:rPr lang="en-GB" sz="2000" dirty="0" smtClean="0"/>
            <a:t>Name and Locate</a:t>
          </a:r>
          <a:endParaRPr lang="en-GB" sz="2000" dirty="0"/>
        </a:p>
      </dgm:t>
    </dgm:pt>
    <dgm:pt modelId="{9192C9B1-6AAD-4EEB-B9E3-59074EB33F95}" type="parTrans" cxnId="{9A18F1CA-6915-4936-9545-BC8BEA51CCF4}">
      <dgm:prSet/>
      <dgm:spPr/>
      <dgm:t>
        <a:bodyPr/>
        <a:lstStyle/>
        <a:p>
          <a:endParaRPr lang="en-GB"/>
        </a:p>
      </dgm:t>
    </dgm:pt>
    <dgm:pt modelId="{C0302CCF-4A18-43A0-9000-2FEB223CF124}" type="sibTrans" cxnId="{9A18F1CA-6915-4936-9545-BC8BEA51CCF4}">
      <dgm:prSet/>
      <dgm:spPr/>
      <dgm:t>
        <a:bodyPr/>
        <a:lstStyle/>
        <a:p>
          <a:endParaRPr lang="en-GB"/>
        </a:p>
      </dgm:t>
    </dgm:pt>
    <dgm:pt modelId="{79D22CDC-C307-4D29-BF51-FF4223570E56}" type="pres">
      <dgm:prSet presAssocID="{188DF3AF-BDE2-447F-97BF-993B2BD3A370}" presName="composite" presStyleCnt="0">
        <dgm:presLayoutVars>
          <dgm:chMax val="3"/>
          <dgm:animLvl val="lvl"/>
          <dgm:resizeHandles val="exact"/>
        </dgm:presLayoutVars>
      </dgm:prSet>
      <dgm:spPr/>
    </dgm:pt>
    <dgm:pt modelId="{A5455496-3259-4CFC-8F7A-3C1FBF95E5E7}" type="pres">
      <dgm:prSet presAssocID="{E48A1CF5-717A-4C20-928A-30C64235417F}" presName="gear1" presStyleLbl="node1" presStyleIdx="0" presStyleCnt="3" custScaleX="95247" custScaleY="81355" custLinFactNeighborX="4731" custLinFactNeighborY="1185">
        <dgm:presLayoutVars>
          <dgm:chMax val="1"/>
          <dgm:bulletEnabled val="1"/>
        </dgm:presLayoutVars>
      </dgm:prSet>
      <dgm:spPr/>
      <dgm:t>
        <a:bodyPr/>
        <a:lstStyle/>
        <a:p>
          <a:endParaRPr lang="en-GB"/>
        </a:p>
      </dgm:t>
    </dgm:pt>
    <dgm:pt modelId="{3917549A-6D1F-4385-8120-3CE39DFCE891}" type="pres">
      <dgm:prSet presAssocID="{E48A1CF5-717A-4C20-928A-30C64235417F}" presName="gear1srcNode" presStyleLbl="node1" presStyleIdx="0" presStyleCnt="3"/>
      <dgm:spPr/>
      <dgm:t>
        <a:bodyPr/>
        <a:lstStyle/>
        <a:p>
          <a:endParaRPr lang="en-GB"/>
        </a:p>
      </dgm:t>
    </dgm:pt>
    <dgm:pt modelId="{4A9753EC-9955-4A64-822D-06416AF01CD6}" type="pres">
      <dgm:prSet presAssocID="{E48A1CF5-717A-4C20-928A-30C64235417F}" presName="gear1dstNode" presStyleLbl="node1" presStyleIdx="0" presStyleCnt="3"/>
      <dgm:spPr/>
      <dgm:t>
        <a:bodyPr/>
        <a:lstStyle/>
        <a:p>
          <a:endParaRPr lang="en-GB"/>
        </a:p>
      </dgm:t>
    </dgm:pt>
    <dgm:pt modelId="{747E8C76-1B0D-428D-AB74-6860E7FB2BB2}" type="pres">
      <dgm:prSet presAssocID="{38F3BD0C-D86A-4FAE-8748-0B336298F308}" presName="gear2" presStyleLbl="node1" presStyleIdx="1" presStyleCnt="3" custScaleX="130058" custScaleY="118828">
        <dgm:presLayoutVars>
          <dgm:chMax val="1"/>
          <dgm:bulletEnabled val="1"/>
        </dgm:presLayoutVars>
      </dgm:prSet>
      <dgm:spPr/>
      <dgm:t>
        <a:bodyPr/>
        <a:lstStyle/>
        <a:p>
          <a:endParaRPr lang="en-GB"/>
        </a:p>
      </dgm:t>
    </dgm:pt>
    <dgm:pt modelId="{0FBFFD38-4410-4018-BD53-2A85422BFABD}" type="pres">
      <dgm:prSet presAssocID="{38F3BD0C-D86A-4FAE-8748-0B336298F308}" presName="gear2srcNode" presStyleLbl="node1" presStyleIdx="1" presStyleCnt="3"/>
      <dgm:spPr/>
      <dgm:t>
        <a:bodyPr/>
        <a:lstStyle/>
        <a:p>
          <a:endParaRPr lang="en-GB"/>
        </a:p>
      </dgm:t>
    </dgm:pt>
    <dgm:pt modelId="{F636219F-2A6F-423C-B94F-1834F07A73DB}" type="pres">
      <dgm:prSet presAssocID="{38F3BD0C-D86A-4FAE-8748-0B336298F308}" presName="gear2dstNode" presStyleLbl="node1" presStyleIdx="1" presStyleCnt="3"/>
      <dgm:spPr/>
      <dgm:t>
        <a:bodyPr/>
        <a:lstStyle/>
        <a:p>
          <a:endParaRPr lang="en-GB"/>
        </a:p>
      </dgm:t>
    </dgm:pt>
    <dgm:pt modelId="{A442B5BD-97FA-409F-989A-97D2BC05AFA0}" type="pres">
      <dgm:prSet presAssocID="{2C2F1CC9-80C9-4E72-9664-F9890E1521F7}" presName="gear3" presStyleLbl="node1" presStyleIdx="2" presStyleCnt="3" custScaleX="90755" custScaleY="88146"/>
      <dgm:spPr/>
      <dgm:t>
        <a:bodyPr/>
        <a:lstStyle/>
        <a:p>
          <a:endParaRPr lang="en-GB"/>
        </a:p>
      </dgm:t>
    </dgm:pt>
    <dgm:pt modelId="{346129EC-BA53-4891-B109-154C11358D83}" type="pres">
      <dgm:prSet presAssocID="{2C2F1CC9-80C9-4E72-9664-F9890E1521F7}" presName="gear3tx" presStyleLbl="node1" presStyleIdx="2" presStyleCnt="3">
        <dgm:presLayoutVars>
          <dgm:chMax val="1"/>
          <dgm:bulletEnabled val="1"/>
        </dgm:presLayoutVars>
      </dgm:prSet>
      <dgm:spPr/>
      <dgm:t>
        <a:bodyPr/>
        <a:lstStyle/>
        <a:p>
          <a:endParaRPr lang="en-GB"/>
        </a:p>
      </dgm:t>
    </dgm:pt>
    <dgm:pt modelId="{42F99B9D-E47A-4DD7-B728-BC885CC02733}" type="pres">
      <dgm:prSet presAssocID="{2C2F1CC9-80C9-4E72-9664-F9890E1521F7}" presName="gear3srcNode" presStyleLbl="node1" presStyleIdx="2" presStyleCnt="3"/>
      <dgm:spPr/>
      <dgm:t>
        <a:bodyPr/>
        <a:lstStyle/>
        <a:p>
          <a:endParaRPr lang="en-GB"/>
        </a:p>
      </dgm:t>
    </dgm:pt>
    <dgm:pt modelId="{BB286558-5E9A-4634-A47C-9FA473812F78}" type="pres">
      <dgm:prSet presAssocID="{2C2F1CC9-80C9-4E72-9664-F9890E1521F7}" presName="gear3dstNode" presStyleLbl="node1" presStyleIdx="2" presStyleCnt="3"/>
      <dgm:spPr/>
      <dgm:t>
        <a:bodyPr/>
        <a:lstStyle/>
        <a:p>
          <a:endParaRPr lang="en-GB"/>
        </a:p>
      </dgm:t>
    </dgm:pt>
    <dgm:pt modelId="{807FA00E-233E-4659-96A4-AFB8231F5B53}" type="pres">
      <dgm:prSet presAssocID="{FCBFE31B-10B5-4797-B59F-6F05337DF343}" presName="connector1" presStyleLbl="sibTrans2D1" presStyleIdx="0" presStyleCnt="3"/>
      <dgm:spPr/>
      <dgm:t>
        <a:bodyPr/>
        <a:lstStyle/>
        <a:p>
          <a:endParaRPr lang="en-GB"/>
        </a:p>
      </dgm:t>
    </dgm:pt>
    <dgm:pt modelId="{A87D6344-F829-4066-9FC2-99DA165DB764}" type="pres">
      <dgm:prSet presAssocID="{A7EB0B49-D7BD-44B1-8E0A-9B0CB96FCF1D}" presName="connector2" presStyleLbl="sibTrans2D1" presStyleIdx="1" presStyleCnt="3" custLinFactNeighborX="-8262" custLinFactNeighborY="-6205"/>
      <dgm:spPr/>
      <dgm:t>
        <a:bodyPr/>
        <a:lstStyle/>
        <a:p>
          <a:endParaRPr lang="en-GB"/>
        </a:p>
      </dgm:t>
    </dgm:pt>
    <dgm:pt modelId="{D7709B64-EEFD-4BC6-ACD2-2C3AAD287104}" type="pres">
      <dgm:prSet presAssocID="{C0302CCF-4A18-43A0-9000-2FEB223CF124}" presName="connector3" presStyleLbl="sibTrans2D1" presStyleIdx="2" presStyleCnt="3"/>
      <dgm:spPr/>
      <dgm:t>
        <a:bodyPr/>
        <a:lstStyle/>
        <a:p>
          <a:endParaRPr lang="en-GB"/>
        </a:p>
      </dgm:t>
    </dgm:pt>
  </dgm:ptLst>
  <dgm:cxnLst>
    <dgm:cxn modelId="{5E13E53B-E4E1-4E89-B006-C3CDF8C1BAD0}" type="presOf" srcId="{2C2F1CC9-80C9-4E72-9664-F9890E1521F7}" destId="{BB286558-5E9A-4634-A47C-9FA473812F78}" srcOrd="3" destOrd="0" presId="urn:microsoft.com/office/officeart/2005/8/layout/gear1"/>
    <dgm:cxn modelId="{9A18F1CA-6915-4936-9545-BC8BEA51CCF4}" srcId="{188DF3AF-BDE2-447F-97BF-993B2BD3A370}" destId="{2C2F1CC9-80C9-4E72-9664-F9890E1521F7}" srcOrd="2" destOrd="0" parTransId="{9192C9B1-6AAD-4EEB-B9E3-59074EB33F95}" sibTransId="{C0302CCF-4A18-43A0-9000-2FEB223CF124}"/>
    <dgm:cxn modelId="{629A2015-DA51-43D5-9BCF-568A61C67377}" type="presOf" srcId="{38F3BD0C-D86A-4FAE-8748-0B336298F308}" destId="{747E8C76-1B0D-428D-AB74-6860E7FB2BB2}" srcOrd="0" destOrd="0" presId="urn:microsoft.com/office/officeart/2005/8/layout/gear1"/>
    <dgm:cxn modelId="{ECBB5243-E9B6-4474-B6A2-40CFADF7E440}" type="presOf" srcId="{E48A1CF5-717A-4C20-928A-30C64235417F}" destId="{4A9753EC-9955-4A64-822D-06416AF01CD6}" srcOrd="2" destOrd="0" presId="urn:microsoft.com/office/officeart/2005/8/layout/gear1"/>
    <dgm:cxn modelId="{A9AC25E8-0709-4B82-8B06-C7A20C41C141}" type="presOf" srcId="{38F3BD0C-D86A-4FAE-8748-0B336298F308}" destId="{0FBFFD38-4410-4018-BD53-2A85422BFABD}" srcOrd="1" destOrd="0" presId="urn:microsoft.com/office/officeart/2005/8/layout/gear1"/>
    <dgm:cxn modelId="{0FCB351C-C1A8-40C9-BC2D-8AB4CD2310B3}" type="presOf" srcId="{38F3BD0C-D86A-4FAE-8748-0B336298F308}" destId="{F636219F-2A6F-423C-B94F-1834F07A73DB}" srcOrd="2" destOrd="0" presId="urn:microsoft.com/office/officeart/2005/8/layout/gear1"/>
    <dgm:cxn modelId="{0929354A-CBA1-4949-86BE-224411A5E54D}" type="presOf" srcId="{E48A1CF5-717A-4C20-928A-30C64235417F}" destId="{3917549A-6D1F-4385-8120-3CE39DFCE891}" srcOrd="1" destOrd="0" presId="urn:microsoft.com/office/officeart/2005/8/layout/gear1"/>
    <dgm:cxn modelId="{42A6F94F-B29F-4389-8375-90454070B285}" type="presOf" srcId="{E48A1CF5-717A-4C20-928A-30C64235417F}" destId="{A5455496-3259-4CFC-8F7A-3C1FBF95E5E7}" srcOrd="0" destOrd="0" presId="urn:microsoft.com/office/officeart/2005/8/layout/gear1"/>
    <dgm:cxn modelId="{EDC74C70-B85D-403F-9568-9E336C7CBFB2}" type="presOf" srcId="{2C2F1CC9-80C9-4E72-9664-F9890E1521F7}" destId="{42F99B9D-E47A-4DD7-B728-BC885CC02733}" srcOrd="2" destOrd="0" presId="urn:microsoft.com/office/officeart/2005/8/layout/gear1"/>
    <dgm:cxn modelId="{619237EE-2CC2-496B-813F-4668418D0262}" srcId="{188DF3AF-BDE2-447F-97BF-993B2BD3A370}" destId="{38F3BD0C-D86A-4FAE-8748-0B336298F308}" srcOrd="1" destOrd="0" parTransId="{4A9D4C3F-E404-4498-8147-AD4D9F1DEA8D}" sibTransId="{A7EB0B49-D7BD-44B1-8E0A-9B0CB96FCF1D}"/>
    <dgm:cxn modelId="{0D34A8D6-1C2A-4E40-967F-20DC46748890}" type="presOf" srcId="{188DF3AF-BDE2-447F-97BF-993B2BD3A370}" destId="{79D22CDC-C307-4D29-BF51-FF4223570E56}" srcOrd="0" destOrd="0" presId="urn:microsoft.com/office/officeart/2005/8/layout/gear1"/>
    <dgm:cxn modelId="{10818D09-5FED-494F-B2E2-F546B9540DEA}" srcId="{188DF3AF-BDE2-447F-97BF-993B2BD3A370}" destId="{E48A1CF5-717A-4C20-928A-30C64235417F}" srcOrd="0" destOrd="0" parTransId="{B67BB347-9E56-4EBA-A3E0-3467E6E32F45}" sibTransId="{FCBFE31B-10B5-4797-B59F-6F05337DF343}"/>
    <dgm:cxn modelId="{04141BCF-A1AF-499F-9B69-A00E3141E5B3}" type="presOf" srcId="{A7EB0B49-D7BD-44B1-8E0A-9B0CB96FCF1D}" destId="{A87D6344-F829-4066-9FC2-99DA165DB764}" srcOrd="0" destOrd="0" presId="urn:microsoft.com/office/officeart/2005/8/layout/gear1"/>
    <dgm:cxn modelId="{B3B12EF6-7520-46ED-913E-3C172FDB6BFB}" type="presOf" srcId="{2C2F1CC9-80C9-4E72-9664-F9890E1521F7}" destId="{A442B5BD-97FA-409F-989A-97D2BC05AFA0}" srcOrd="0" destOrd="0" presId="urn:microsoft.com/office/officeart/2005/8/layout/gear1"/>
    <dgm:cxn modelId="{40446BE7-0BE8-4E6B-86D7-14D8D0A5C60D}" type="presOf" srcId="{FCBFE31B-10B5-4797-B59F-6F05337DF343}" destId="{807FA00E-233E-4659-96A4-AFB8231F5B53}" srcOrd="0" destOrd="0" presId="urn:microsoft.com/office/officeart/2005/8/layout/gear1"/>
    <dgm:cxn modelId="{3FEAD678-92FC-4212-AFA4-554D7825FB80}" type="presOf" srcId="{2C2F1CC9-80C9-4E72-9664-F9890E1521F7}" destId="{346129EC-BA53-4891-B109-154C11358D83}" srcOrd="1" destOrd="0" presId="urn:microsoft.com/office/officeart/2005/8/layout/gear1"/>
    <dgm:cxn modelId="{D88FB60A-6FD0-404D-9078-4D93C2390315}" type="presOf" srcId="{C0302CCF-4A18-43A0-9000-2FEB223CF124}" destId="{D7709B64-EEFD-4BC6-ACD2-2C3AAD287104}" srcOrd="0" destOrd="0" presId="urn:microsoft.com/office/officeart/2005/8/layout/gear1"/>
    <dgm:cxn modelId="{05B68D02-8AD8-47C3-91FB-2995CAC43F9F}" type="presParOf" srcId="{79D22CDC-C307-4D29-BF51-FF4223570E56}" destId="{A5455496-3259-4CFC-8F7A-3C1FBF95E5E7}" srcOrd="0" destOrd="0" presId="urn:microsoft.com/office/officeart/2005/8/layout/gear1"/>
    <dgm:cxn modelId="{F832B0C7-8D6C-4CA2-BF45-8E9A4FA0EBE5}" type="presParOf" srcId="{79D22CDC-C307-4D29-BF51-FF4223570E56}" destId="{3917549A-6D1F-4385-8120-3CE39DFCE891}" srcOrd="1" destOrd="0" presId="urn:microsoft.com/office/officeart/2005/8/layout/gear1"/>
    <dgm:cxn modelId="{73968497-068B-42EC-A819-3E4346A224C4}" type="presParOf" srcId="{79D22CDC-C307-4D29-BF51-FF4223570E56}" destId="{4A9753EC-9955-4A64-822D-06416AF01CD6}" srcOrd="2" destOrd="0" presId="urn:microsoft.com/office/officeart/2005/8/layout/gear1"/>
    <dgm:cxn modelId="{0BC86032-4686-43DE-A7D1-4AB38CA45B0F}" type="presParOf" srcId="{79D22CDC-C307-4D29-BF51-FF4223570E56}" destId="{747E8C76-1B0D-428D-AB74-6860E7FB2BB2}" srcOrd="3" destOrd="0" presId="urn:microsoft.com/office/officeart/2005/8/layout/gear1"/>
    <dgm:cxn modelId="{C9D1ED3E-4B90-48F0-B0C4-981013907ACD}" type="presParOf" srcId="{79D22CDC-C307-4D29-BF51-FF4223570E56}" destId="{0FBFFD38-4410-4018-BD53-2A85422BFABD}" srcOrd="4" destOrd="0" presId="urn:microsoft.com/office/officeart/2005/8/layout/gear1"/>
    <dgm:cxn modelId="{51B4E72F-6BCE-4794-A01D-1DC10B63BDE2}" type="presParOf" srcId="{79D22CDC-C307-4D29-BF51-FF4223570E56}" destId="{F636219F-2A6F-423C-B94F-1834F07A73DB}" srcOrd="5" destOrd="0" presId="urn:microsoft.com/office/officeart/2005/8/layout/gear1"/>
    <dgm:cxn modelId="{4A18D3B8-7E71-4835-82FA-BBE33CCE99C6}" type="presParOf" srcId="{79D22CDC-C307-4D29-BF51-FF4223570E56}" destId="{A442B5BD-97FA-409F-989A-97D2BC05AFA0}" srcOrd="6" destOrd="0" presId="urn:microsoft.com/office/officeart/2005/8/layout/gear1"/>
    <dgm:cxn modelId="{59C5280D-BC35-4E1D-A053-29F916283CFC}" type="presParOf" srcId="{79D22CDC-C307-4D29-BF51-FF4223570E56}" destId="{346129EC-BA53-4891-B109-154C11358D83}" srcOrd="7" destOrd="0" presId="urn:microsoft.com/office/officeart/2005/8/layout/gear1"/>
    <dgm:cxn modelId="{AE21393F-968D-4331-AA34-231E47C3FAB7}" type="presParOf" srcId="{79D22CDC-C307-4D29-BF51-FF4223570E56}" destId="{42F99B9D-E47A-4DD7-B728-BC885CC02733}" srcOrd="8" destOrd="0" presId="urn:microsoft.com/office/officeart/2005/8/layout/gear1"/>
    <dgm:cxn modelId="{6734AD46-5774-421A-9C44-81F971FFB3C5}" type="presParOf" srcId="{79D22CDC-C307-4D29-BF51-FF4223570E56}" destId="{BB286558-5E9A-4634-A47C-9FA473812F78}" srcOrd="9" destOrd="0" presId="urn:microsoft.com/office/officeart/2005/8/layout/gear1"/>
    <dgm:cxn modelId="{A3B69DCB-2487-43F3-B4CD-60641D7533CD}" type="presParOf" srcId="{79D22CDC-C307-4D29-BF51-FF4223570E56}" destId="{807FA00E-233E-4659-96A4-AFB8231F5B53}" srcOrd="10" destOrd="0" presId="urn:microsoft.com/office/officeart/2005/8/layout/gear1"/>
    <dgm:cxn modelId="{1E6FAE21-5165-4547-805B-F8EEA0E14C08}" type="presParOf" srcId="{79D22CDC-C307-4D29-BF51-FF4223570E56}" destId="{A87D6344-F829-4066-9FC2-99DA165DB764}" srcOrd="11" destOrd="0" presId="urn:microsoft.com/office/officeart/2005/8/layout/gear1"/>
    <dgm:cxn modelId="{E392ACA6-4013-4E0F-B1C7-9319D122A63F}" type="presParOf" srcId="{79D22CDC-C307-4D29-BF51-FF4223570E56}" destId="{D7709B64-EEFD-4BC6-ACD2-2C3AAD287104}"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6984F6C-6C38-4758-807E-55BC011CBE7F}"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endParaRPr lang="en-GB"/>
        </a:p>
      </dgm:t>
    </dgm:pt>
    <dgm:pt modelId="{B79AEF45-A25C-4462-ADB2-501F92E2559E}">
      <dgm:prSet phldrT="[Text]"/>
      <dgm:spPr/>
      <dgm:t>
        <a:bodyPr/>
        <a:lstStyle/>
        <a:p>
          <a:r>
            <a:rPr lang="en-GB" dirty="0" smtClean="0">
              <a:solidFill>
                <a:schemeClr val="tx1"/>
              </a:solidFill>
            </a:rPr>
            <a:t>Name and locate</a:t>
          </a:r>
          <a:endParaRPr lang="en-GB" dirty="0">
            <a:solidFill>
              <a:schemeClr val="tx1"/>
            </a:solidFill>
          </a:endParaRPr>
        </a:p>
      </dgm:t>
    </dgm:pt>
    <dgm:pt modelId="{5AD91BE7-E5FB-4C44-B381-7440C9AB4071}" type="parTrans" cxnId="{DBA0B1F8-7D12-427B-834A-19194B6CF0E4}">
      <dgm:prSet/>
      <dgm:spPr/>
      <dgm:t>
        <a:bodyPr/>
        <a:lstStyle/>
        <a:p>
          <a:endParaRPr lang="en-GB"/>
        </a:p>
      </dgm:t>
    </dgm:pt>
    <dgm:pt modelId="{3643FF03-DE68-4274-A30A-5A69F8AAF183}" type="sibTrans" cxnId="{DBA0B1F8-7D12-427B-834A-19194B6CF0E4}">
      <dgm:prSet/>
      <dgm:spPr/>
      <dgm:t>
        <a:bodyPr/>
        <a:lstStyle/>
        <a:p>
          <a:endParaRPr lang="en-GB"/>
        </a:p>
      </dgm:t>
    </dgm:pt>
    <dgm:pt modelId="{440CA254-A066-4D2F-8F33-2A8862B79622}">
      <dgm:prSet phldrT="[Text]" custT="1"/>
      <dgm:spPr/>
      <dgm:t>
        <a:bodyPr/>
        <a:lstStyle/>
        <a:p>
          <a:r>
            <a:rPr lang="en-GB" sz="1800" b="1" dirty="0" smtClean="0"/>
            <a:t>Does not need a lot of information –simple but VERY important.</a:t>
          </a:r>
          <a:endParaRPr lang="en-GB" sz="1800" b="1" dirty="0"/>
        </a:p>
      </dgm:t>
    </dgm:pt>
    <dgm:pt modelId="{3BF016F1-A716-4371-A958-64C53B6D818B}" type="parTrans" cxnId="{6489D211-8E57-4936-9AE1-26B4860E5B94}">
      <dgm:prSet/>
      <dgm:spPr/>
      <dgm:t>
        <a:bodyPr/>
        <a:lstStyle/>
        <a:p>
          <a:endParaRPr lang="en-GB"/>
        </a:p>
      </dgm:t>
    </dgm:pt>
    <dgm:pt modelId="{9F0CF605-E673-475B-8210-1107A62990CE}" type="sibTrans" cxnId="{6489D211-8E57-4936-9AE1-26B4860E5B94}">
      <dgm:prSet/>
      <dgm:spPr/>
      <dgm:t>
        <a:bodyPr/>
        <a:lstStyle/>
        <a:p>
          <a:endParaRPr lang="en-GB"/>
        </a:p>
      </dgm:t>
    </dgm:pt>
    <dgm:pt modelId="{055AF31B-4BBE-45E2-8D33-41E4AF640480}">
      <dgm:prSet phldrT="[Text]"/>
      <dgm:spPr/>
      <dgm:t>
        <a:bodyPr/>
        <a:lstStyle/>
        <a:p>
          <a:r>
            <a:rPr lang="en-GB" dirty="0" smtClean="0"/>
            <a:t>Describe natural features</a:t>
          </a:r>
          <a:endParaRPr lang="en-GB" dirty="0"/>
        </a:p>
      </dgm:t>
    </dgm:pt>
    <dgm:pt modelId="{ED266FAD-39A7-4AF6-B12A-75FD08DA5A7D}" type="parTrans" cxnId="{E9F2A391-6D0E-4A89-986F-1BBF0ABEAD96}">
      <dgm:prSet/>
      <dgm:spPr/>
      <dgm:t>
        <a:bodyPr/>
        <a:lstStyle/>
        <a:p>
          <a:endParaRPr lang="en-GB"/>
        </a:p>
      </dgm:t>
    </dgm:pt>
    <dgm:pt modelId="{F9DCC224-B4ED-4880-BC79-9339E66FDEE3}" type="sibTrans" cxnId="{E9F2A391-6D0E-4A89-986F-1BBF0ABEAD96}">
      <dgm:prSet/>
      <dgm:spPr/>
      <dgm:t>
        <a:bodyPr/>
        <a:lstStyle/>
        <a:p>
          <a:endParaRPr lang="en-GB"/>
        </a:p>
      </dgm:t>
    </dgm:pt>
    <dgm:pt modelId="{01B1742C-1EC0-453C-8410-CAC42B8FE375}">
      <dgm:prSet phldrT="[Text]" custT="1"/>
      <dgm:spPr/>
      <dgm:t>
        <a:bodyPr/>
        <a:lstStyle/>
        <a:p>
          <a:r>
            <a:rPr lang="en-GB" sz="1800" dirty="0" smtClean="0"/>
            <a:t>Describe rock type – even hard/soft would be better than ‘there are cliffs’</a:t>
          </a:r>
          <a:endParaRPr lang="en-GB" sz="1800" b="1" dirty="0"/>
        </a:p>
      </dgm:t>
    </dgm:pt>
    <dgm:pt modelId="{CDBCF792-C64C-4DEE-A1BE-732C91633311}" type="parTrans" cxnId="{D1E2E831-6382-46C5-9C11-A8F5D17C3A49}">
      <dgm:prSet/>
      <dgm:spPr/>
      <dgm:t>
        <a:bodyPr/>
        <a:lstStyle/>
        <a:p>
          <a:endParaRPr lang="en-GB"/>
        </a:p>
      </dgm:t>
    </dgm:pt>
    <dgm:pt modelId="{F01F33EC-4E2E-4146-966B-89C5859F193D}" type="sibTrans" cxnId="{D1E2E831-6382-46C5-9C11-A8F5D17C3A49}">
      <dgm:prSet/>
      <dgm:spPr/>
      <dgm:t>
        <a:bodyPr/>
        <a:lstStyle/>
        <a:p>
          <a:endParaRPr lang="en-GB"/>
        </a:p>
      </dgm:t>
    </dgm:pt>
    <dgm:pt modelId="{45DBE0B3-434E-4222-BB71-86D2ADED618A}">
      <dgm:prSet phldrT="[Text]"/>
      <dgm:spPr/>
      <dgm:t>
        <a:bodyPr/>
        <a:lstStyle/>
        <a:p>
          <a:r>
            <a:rPr lang="en-GB" dirty="0" smtClean="0"/>
            <a:t>Explain how area is being managed sustainably</a:t>
          </a:r>
          <a:endParaRPr lang="en-GB" dirty="0"/>
        </a:p>
      </dgm:t>
    </dgm:pt>
    <dgm:pt modelId="{F5AD7408-4A4F-42F3-AA1F-1F19BC951E6E}" type="parTrans" cxnId="{1FAA6438-13F7-45FC-A6B6-F24529A9612A}">
      <dgm:prSet/>
      <dgm:spPr/>
      <dgm:t>
        <a:bodyPr/>
        <a:lstStyle/>
        <a:p>
          <a:endParaRPr lang="en-GB"/>
        </a:p>
      </dgm:t>
    </dgm:pt>
    <dgm:pt modelId="{5616BA79-2311-4553-BC65-F7C23BD3C218}" type="sibTrans" cxnId="{1FAA6438-13F7-45FC-A6B6-F24529A9612A}">
      <dgm:prSet/>
      <dgm:spPr/>
      <dgm:t>
        <a:bodyPr/>
        <a:lstStyle/>
        <a:p>
          <a:endParaRPr lang="en-GB"/>
        </a:p>
      </dgm:t>
    </dgm:pt>
    <dgm:pt modelId="{CF89C17E-B134-4CE6-9EFE-0FF782553423}">
      <dgm:prSet phldrT="[Text]" custT="1"/>
      <dgm:spPr/>
      <dgm:t>
        <a:bodyPr/>
        <a:lstStyle/>
        <a:p>
          <a:r>
            <a:rPr lang="en-GB" sz="1800" dirty="0" smtClean="0"/>
            <a:t>Could be environmental management e.g. Bins/footpaths, fencing to reduce impact of tourism. Or planting of </a:t>
          </a:r>
          <a:r>
            <a:rPr lang="en-GB" sz="1800" dirty="0" err="1" smtClean="0"/>
            <a:t>marram</a:t>
          </a:r>
          <a:r>
            <a:rPr lang="en-GB" sz="1800" dirty="0" smtClean="0"/>
            <a:t> grass to reduce sand dune erosion. </a:t>
          </a:r>
          <a:endParaRPr lang="en-GB" sz="1800" dirty="0"/>
        </a:p>
      </dgm:t>
    </dgm:pt>
    <dgm:pt modelId="{4B5344B0-B6B7-4EFD-B90A-AC95EF85ED33}" type="parTrans" cxnId="{C9421C04-DE32-4403-8A6F-3984277330FF}">
      <dgm:prSet/>
      <dgm:spPr/>
      <dgm:t>
        <a:bodyPr/>
        <a:lstStyle/>
        <a:p>
          <a:endParaRPr lang="en-GB"/>
        </a:p>
      </dgm:t>
    </dgm:pt>
    <dgm:pt modelId="{D191B0E8-5EB3-4328-BE59-B4F1FA5DB4A5}" type="sibTrans" cxnId="{C9421C04-DE32-4403-8A6F-3984277330FF}">
      <dgm:prSet/>
      <dgm:spPr/>
      <dgm:t>
        <a:bodyPr/>
        <a:lstStyle/>
        <a:p>
          <a:endParaRPr lang="en-GB"/>
        </a:p>
      </dgm:t>
    </dgm:pt>
    <dgm:pt modelId="{03B69343-01CD-47F6-8EEC-2A8EE0BDAA6B}">
      <dgm:prSet phldrT="[Text]" custT="1"/>
      <dgm:spPr/>
      <dgm:t>
        <a:bodyPr/>
        <a:lstStyle/>
        <a:p>
          <a:r>
            <a:rPr lang="en-GB" sz="1800" b="0" dirty="0" smtClean="0"/>
            <a:t>Because many coastlines have both headlands and bays it is important not to confuse hard and soft rock features.</a:t>
          </a:r>
          <a:r>
            <a:rPr lang="en-GB" sz="1800" b="1" dirty="0" smtClean="0"/>
            <a:t>  </a:t>
          </a:r>
          <a:endParaRPr lang="en-GB" sz="1800" b="1" dirty="0"/>
        </a:p>
      </dgm:t>
    </dgm:pt>
    <dgm:pt modelId="{A7E71380-888B-4AA3-BA5B-8736C1B0A81F}" type="parTrans" cxnId="{89E40691-B0D9-4E8E-A535-A98381C2966B}">
      <dgm:prSet/>
      <dgm:spPr/>
      <dgm:t>
        <a:bodyPr/>
        <a:lstStyle/>
        <a:p>
          <a:endParaRPr lang="en-GB"/>
        </a:p>
      </dgm:t>
    </dgm:pt>
    <dgm:pt modelId="{95AD6870-124D-4752-8360-41EFA0358462}" type="sibTrans" cxnId="{89E40691-B0D9-4E8E-A535-A98381C2966B}">
      <dgm:prSet/>
      <dgm:spPr/>
      <dgm:t>
        <a:bodyPr/>
        <a:lstStyle/>
        <a:p>
          <a:endParaRPr lang="en-GB"/>
        </a:p>
      </dgm:t>
    </dgm:pt>
    <dgm:pt modelId="{725AC723-BD35-44A0-9C86-218CDAD6F290}">
      <dgm:prSet phldrT="[Text]" custT="1"/>
      <dgm:spPr/>
      <dgm:t>
        <a:bodyPr/>
        <a:lstStyle/>
        <a:p>
          <a:r>
            <a:rPr lang="en-GB" sz="1800" b="0" dirty="0" smtClean="0"/>
            <a:t>Name any landform features e.g. Flamborough Head or Spurn Point spit</a:t>
          </a:r>
          <a:endParaRPr lang="en-GB" sz="1800" b="0" dirty="0"/>
        </a:p>
      </dgm:t>
    </dgm:pt>
    <dgm:pt modelId="{27F8A107-D7EA-41B4-A310-B6E576C4D3B6}" type="parTrans" cxnId="{C0AC3BB2-1C19-4582-84EA-77B9D51A291F}">
      <dgm:prSet/>
      <dgm:spPr/>
      <dgm:t>
        <a:bodyPr/>
        <a:lstStyle/>
        <a:p>
          <a:endParaRPr lang="en-GB"/>
        </a:p>
      </dgm:t>
    </dgm:pt>
    <dgm:pt modelId="{4FB7C2CE-3CEA-4A0B-9D0D-E11D4FA0143C}" type="sibTrans" cxnId="{C0AC3BB2-1C19-4582-84EA-77B9D51A291F}">
      <dgm:prSet/>
      <dgm:spPr/>
      <dgm:t>
        <a:bodyPr/>
        <a:lstStyle/>
        <a:p>
          <a:endParaRPr lang="en-GB"/>
        </a:p>
      </dgm:t>
    </dgm:pt>
    <dgm:pt modelId="{CED7AADD-A34D-44D2-9DCC-EBFC4D0F4123}">
      <dgm:prSet phldrT="[Text]" custT="1"/>
      <dgm:spPr/>
      <dgm:t>
        <a:bodyPr/>
        <a:lstStyle/>
        <a:p>
          <a:r>
            <a:rPr lang="en-GB" sz="1800" b="0" dirty="0" smtClean="0"/>
            <a:t>Excellent answers would include height of cliffs and vegetation type</a:t>
          </a:r>
          <a:endParaRPr lang="en-GB" sz="1800" b="0" dirty="0"/>
        </a:p>
      </dgm:t>
    </dgm:pt>
    <dgm:pt modelId="{96ADB597-C874-4015-B1E7-A257DF8A1FAF}" type="parTrans" cxnId="{B89BADF1-7F37-43CD-A455-1A249FD5636D}">
      <dgm:prSet/>
      <dgm:spPr/>
      <dgm:t>
        <a:bodyPr/>
        <a:lstStyle/>
        <a:p>
          <a:endParaRPr lang="en-GB"/>
        </a:p>
      </dgm:t>
    </dgm:pt>
    <dgm:pt modelId="{3631C149-DE93-4212-986A-7F46926E776D}" type="sibTrans" cxnId="{B89BADF1-7F37-43CD-A455-1A249FD5636D}">
      <dgm:prSet/>
      <dgm:spPr/>
      <dgm:t>
        <a:bodyPr/>
        <a:lstStyle/>
        <a:p>
          <a:endParaRPr lang="en-GB"/>
        </a:p>
      </dgm:t>
    </dgm:pt>
    <dgm:pt modelId="{A7A07CE1-6BB9-441F-AAD3-8498BE0EA742}">
      <dgm:prSet phldrT="[Text]" custT="1"/>
      <dgm:spPr/>
      <dgm:t>
        <a:bodyPr/>
        <a:lstStyle/>
        <a:p>
          <a:r>
            <a:rPr lang="en-GB" sz="1800" b="0" dirty="0" smtClean="0"/>
            <a:t>Is the beach sandy or rocky?</a:t>
          </a:r>
          <a:endParaRPr lang="en-GB" sz="1800" b="0" dirty="0"/>
        </a:p>
      </dgm:t>
    </dgm:pt>
    <dgm:pt modelId="{84210799-2C1F-4A47-8576-94A183C0C30E}" type="parTrans" cxnId="{E654348A-6D15-41C4-8FD4-352AFFAB120D}">
      <dgm:prSet/>
      <dgm:spPr/>
      <dgm:t>
        <a:bodyPr/>
        <a:lstStyle/>
        <a:p>
          <a:endParaRPr lang="en-GB"/>
        </a:p>
      </dgm:t>
    </dgm:pt>
    <dgm:pt modelId="{4AF1F3E3-807A-4AF9-8C0F-1A61584E8B48}" type="sibTrans" cxnId="{E654348A-6D15-41C4-8FD4-352AFFAB120D}">
      <dgm:prSet/>
      <dgm:spPr/>
      <dgm:t>
        <a:bodyPr/>
        <a:lstStyle/>
        <a:p>
          <a:endParaRPr lang="en-GB"/>
        </a:p>
      </dgm:t>
    </dgm:pt>
    <dgm:pt modelId="{2ACC3DAA-CB40-47C0-BDAC-9A9309A340DE}">
      <dgm:prSet phldrT="[Text]" custT="1"/>
      <dgm:spPr/>
      <dgm:t>
        <a:bodyPr/>
        <a:lstStyle/>
        <a:p>
          <a:r>
            <a:rPr lang="en-GB" sz="1800" dirty="0" smtClean="0"/>
            <a:t>Could be economic management e.g. Building of sea wall to protect tourism business or housing, building of groynes to build up beach and reduce erosion. </a:t>
          </a:r>
          <a:endParaRPr lang="en-GB" sz="1800" dirty="0"/>
        </a:p>
      </dgm:t>
    </dgm:pt>
    <dgm:pt modelId="{31480AFF-22AA-41BA-8C8D-BB3A05670F70}" type="parTrans" cxnId="{C2D3952B-325F-4143-BA6E-9A2522106AE1}">
      <dgm:prSet/>
      <dgm:spPr/>
      <dgm:t>
        <a:bodyPr/>
        <a:lstStyle/>
        <a:p>
          <a:endParaRPr lang="en-GB"/>
        </a:p>
      </dgm:t>
    </dgm:pt>
    <dgm:pt modelId="{1E768054-F5F2-4454-8B7C-6DE579F8098E}" type="sibTrans" cxnId="{C2D3952B-325F-4143-BA6E-9A2522106AE1}">
      <dgm:prSet/>
      <dgm:spPr/>
      <dgm:t>
        <a:bodyPr/>
        <a:lstStyle/>
        <a:p>
          <a:endParaRPr lang="en-GB"/>
        </a:p>
      </dgm:t>
    </dgm:pt>
    <dgm:pt modelId="{9758D04C-FEB5-48C2-9E45-0858E8114DC8}" type="pres">
      <dgm:prSet presAssocID="{26984F6C-6C38-4758-807E-55BC011CBE7F}" presName="linearFlow" presStyleCnt="0">
        <dgm:presLayoutVars>
          <dgm:dir/>
          <dgm:animLvl val="lvl"/>
          <dgm:resizeHandles val="exact"/>
        </dgm:presLayoutVars>
      </dgm:prSet>
      <dgm:spPr/>
      <dgm:t>
        <a:bodyPr/>
        <a:lstStyle/>
        <a:p>
          <a:endParaRPr lang="en-GB"/>
        </a:p>
      </dgm:t>
    </dgm:pt>
    <dgm:pt modelId="{B8FBCA71-C9BC-440C-94F7-07583A562D1E}" type="pres">
      <dgm:prSet presAssocID="{B79AEF45-A25C-4462-ADB2-501F92E2559E}" presName="composite" presStyleCnt="0"/>
      <dgm:spPr/>
    </dgm:pt>
    <dgm:pt modelId="{9C696628-1FCB-41A5-96F7-B14861254B8B}" type="pres">
      <dgm:prSet presAssocID="{B79AEF45-A25C-4462-ADB2-501F92E2559E}" presName="parentText" presStyleLbl="alignNode1" presStyleIdx="0" presStyleCnt="3">
        <dgm:presLayoutVars>
          <dgm:chMax val="1"/>
          <dgm:bulletEnabled val="1"/>
        </dgm:presLayoutVars>
      </dgm:prSet>
      <dgm:spPr/>
      <dgm:t>
        <a:bodyPr/>
        <a:lstStyle/>
        <a:p>
          <a:endParaRPr lang="en-GB"/>
        </a:p>
      </dgm:t>
    </dgm:pt>
    <dgm:pt modelId="{52B2C812-CA1F-4A1A-82D3-AD1FBBDA2D4F}" type="pres">
      <dgm:prSet presAssocID="{B79AEF45-A25C-4462-ADB2-501F92E2559E}" presName="descendantText" presStyleLbl="alignAcc1" presStyleIdx="0" presStyleCnt="3">
        <dgm:presLayoutVars>
          <dgm:bulletEnabled val="1"/>
        </dgm:presLayoutVars>
      </dgm:prSet>
      <dgm:spPr/>
      <dgm:t>
        <a:bodyPr/>
        <a:lstStyle/>
        <a:p>
          <a:endParaRPr lang="en-GB"/>
        </a:p>
      </dgm:t>
    </dgm:pt>
    <dgm:pt modelId="{A96E6EBC-BC0B-4E93-9AB4-FFB62EC1C427}" type="pres">
      <dgm:prSet presAssocID="{3643FF03-DE68-4274-A30A-5A69F8AAF183}" presName="sp" presStyleCnt="0"/>
      <dgm:spPr/>
    </dgm:pt>
    <dgm:pt modelId="{31213757-27A1-4853-AD9C-D517D5EFEF86}" type="pres">
      <dgm:prSet presAssocID="{055AF31B-4BBE-45E2-8D33-41E4AF640480}" presName="composite" presStyleCnt="0"/>
      <dgm:spPr/>
    </dgm:pt>
    <dgm:pt modelId="{4069BE39-BA5C-466B-8955-54E3810B4290}" type="pres">
      <dgm:prSet presAssocID="{055AF31B-4BBE-45E2-8D33-41E4AF640480}" presName="parentText" presStyleLbl="alignNode1" presStyleIdx="1" presStyleCnt="3">
        <dgm:presLayoutVars>
          <dgm:chMax val="1"/>
          <dgm:bulletEnabled val="1"/>
        </dgm:presLayoutVars>
      </dgm:prSet>
      <dgm:spPr/>
      <dgm:t>
        <a:bodyPr/>
        <a:lstStyle/>
        <a:p>
          <a:endParaRPr lang="en-GB"/>
        </a:p>
      </dgm:t>
    </dgm:pt>
    <dgm:pt modelId="{0505059B-8763-4FAD-ADAC-8DAC961732D9}" type="pres">
      <dgm:prSet presAssocID="{055AF31B-4BBE-45E2-8D33-41E4AF640480}" presName="descendantText" presStyleLbl="alignAcc1" presStyleIdx="1" presStyleCnt="3" custScaleY="113233">
        <dgm:presLayoutVars>
          <dgm:bulletEnabled val="1"/>
        </dgm:presLayoutVars>
      </dgm:prSet>
      <dgm:spPr/>
      <dgm:t>
        <a:bodyPr/>
        <a:lstStyle/>
        <a:p>
          <a:endParaRPr lang="en-GB"/>
        </a:p>
      </dgm:t>
    </dgm:pt>
    <dgm:pt modelId="{A70B57B4-748B-41EF-B8A1-5CDECF5A33C3}" type="pres">
      <dgm:prSet presAssocID="{F9DCC224-B4ED-4880-BC79-9339E66FDEE3}" presName="sp" presStyleCnt="0"/>
      <dgm:spPr/>
    </dgm:pt>
    <dgm:pt modelId="{F6195276-3FFD-4E23-B4F0-0267143764E3}" type="pres">
      <dgm:prSet presAssocID="{45DBE0B3-434E-4222-BB71-86D2ADED618A}" presName="composite" presStyleCnt="0"/>
      <dgm:spPr/>
    </dgm:pt>
    <dgm:pt modelId="{7AAF8F5D-7C9E-4D31-9C26-0D0CBD367AD1}" type="pres">
      <dgm:prSet presAssocID="{45DBE0B3-434E-4222-BB71-86D2ADED618A}" presName="parentText" presStyleLbl="alignNode1" presStyleIdx="2" presStyleCnt="3">
        <dgm:presLayoutVars>
          <dgm:chMax val="1"/>
          <dgm:bulletEnabled val="1"/>
        </dgm:presLayoutVars>
      </dgm:prSet>
      <dgm:spPr/>
      <dgm:t>
        <a:bodyPr/>
        <a:lstStyle/>
        <a:p>
          <a:endParaRPr lang="en-GB"/>
        </a:p>
      </dgm:t>
    </dgm:pt>
    <dgm:pt modelId="{1C616B91-86DF-4C06-A889-3444873FC2C7}" type="pres">
      <dgm:prSet presAssocID="{45DBE0B3-434E-4222-BB71-86D2ADED618A}" presName="descendantText" presStyleLbl="alignAcc1" presStyleIdx="2" presStyleCnt="3" custScaleY="133976" custLinFactNeighborX="43" custLinFactNeighborY="10991">
        <dgm:presLayoutVars>
          <dgm:bulletEnabled val="1"/>
        </dgm:presLayoutVars>
      </dgm:prSet>
      <dgm:spPr/>
      <dgm:t>
        <a:bodyPr/>
        <a:lstStyle/>
        <a:p>
          <a:endParaRPr lang="en-GB"/>
        </a:p>
      </dgm:t>
    </dgm:pt>
  </dgm:ptLst>
  <dgm:cxnLst>
    <dgm:cxn modelId="{AB2E8069-1372-4093-8141-E07A5D5B8971}" type="presOf" srcId="{055AF31B-4BBE-45E2-8D33-41E4AF640480}" destId="{4069BE39-BA5C-466B-8955-54E3810B4290}" srcOrd="0" destOrd="0" presId="urn:microsoft.com/office/officeart/2005/8/layout/chevron2"/>
    <dgm:cxn modelId="{6489D211-8E57-4936-9AE1-26B4860E5B94}" srcId="{B79AEF45-A25C-4462-ADB2-501F92E2559E}" destId="{440CA254-A066-4D2F-8F33-2A8862B79622}" srcOrd="0" destOrd="0" parTransId="{3BF016F1-A716-4371-A958-64C53B6D818B}" sibTransId="{9F0CF605-E673-475B-8210-1107A62990CE}"/>
    <dgm:cxn modelId="{DBA0B1F8-7D12-427B-834A-19194B6CF0E4}" srcId="{26984F6C-6C38-4758-807E-55BC011CBE7F}" destId="{B79AEF45-A25C-4462-ADB2-501F92E2559E}" srcOrd="0" destOrd="0" parTransId="{5AD91BE7-E5FB-4C44-B381-7440C9AB4071}" sibTransId="{3643FF03-DE68-4274-A30A-5A69F8AAF183}"/>
    <dgm:cxn modelId="{53A53329-9912-4303-ADDB-1AD255C18BE7}" type="presOf" srcId="{CF89C17E-B134-4CE6-9EFE-0FF782553423}" destId="{1C616B91-86DF-4C06-A889-3444873FC2C7}" srcOrd="0" destOrd="0" presId="urn:microsoft.com/office/officeart/2005/8/layout/chevron2"/>
    <dgm:cxn modelId="{1FAA6438-13F7-45FC-A6B6-F24529A9612A}" srcId="{26984F6C-6C38-4758-807E-55BC011CBE7F}" destId="{45DBE0B3-434E-4222-BB71-86D2ADED618A}" srcOrd="2" destOrd="0" parTransId="{F5AD7408-4A4F-42F3-AA1F-1F19BC951E6E}" sibTransId="{5616BA79-2311-4553-BC65-F7C23BD3C218}"/>
    <dgm:cxn modelId="{E67CD288-3476-484E-8D4E-19FBBDC357D5}" type="presOf" srcId="{2ACC3DAA-CB40-47C0-BDAC-9A9309A340DE}" destId="{1C616B91-86DF-4C06-A889-3444873FC2C7}" srcOrd="0" destOrd="1" presId="urn:microsoft.com/office/officeart/2005/8/layout/chevron2"/>
    <dgm:cxn modelId="{D1E2E831-6382-46C5-9C11-A8F5D17C3A49}" srcId="{055AF31B-4BBE-45E2-8D33-41E4AF640480}" destId="{01B1742C-1EC0-453C-8410-CAC42B8FE375}" srcOrd="0" destOrd="0" parTransId="{CDBCF792-C64C-4DEE-A1BE-732C91633311}" sibTransId="{F01F33EC-4E2E-4146-966B-89C5859F193D}"/>
    <dgm:cxn modelId="{2FD40B53-258A-4F8D-B1EE-03E73CD94C8F}" type="presOf" srcId="{45DBE0B3-434E-4222-BB71-86D2ADED618A}" destId="{7AAF8F5D-7C9E-4D31-9C26-0D0CBD367AD1}" srcOrd="0" destOrd="0" presId="urn:microsoft.com/office/officeart/2005/8/layout/chevron2"/>
    <dgm:cxn modelId="{EFB02C83-FD51-4E03-9A54-69F43929759B}" type="presOf" srcId="{01B1742C-1EC0-453C-8410-CAC42B8FE375}" destId="{0505059B-8763-4FAD-ADAC-8DAC961732D9}" srcOrd="0" destOrd="0" presId="urn:microsoft.com/office/officeart/2005/8/layout/chevron2"/>
    <dgm:cxn modelId="{C2D3952B-325F-4143-BA6E-9A2522106AE1}" srcId="{45DBE0B3-434E-4222-BB71-86D2ADED618A}" destId="{2ACC3DAA-CB40-47C0-BDAC-9A9309A340DE}" srcOrd="1" destOrd="0" parTransId="{31480AFF-22AA-41BA-8C8D-BB3A05670F70}" sibTransId="{1E768054-F5F2-4454-8B7C-6DE579F8098E}"/>
    <dgm:cxn modelId="{1983A926-5797-48F3-8DC9-A572457E6162}" type="presOf" srcId="{26984F6C-6C38-4758-807E-55BC011CBE7F}" destId="{9758D04C-FEB5-48C2-9E45-0858E8114DC8}" srcOrd="0" destOrd="0" presId="urn:microsoft.com/office/officeart/2005/8/layout/chevron2"/>
    <dgm:cxn modelId="{B89BADF1-7F37-43CD-A455-1A249FD5636D}" srcId="{055AF31B-4BBE-45E2-8D33-41E4AF640480}" destId="{CED7AADD-A34D-44D2-9DCC-EBFC4D0F4123}" srcOrd="3" destOrd="0" parTransId="{96ADB597-C874-4015-B1E7-A257DF8A1FAF}" sibTransId="{3631C149-DE93-4212-986A-7F46926E776D}"/>
    <dgm:cxn modelId="{E654348A-6D15-41C4-8FD4-352AFFAB120D}" srcId="{055AF31B-4BBE-45E2-8D33-41E4AF640480}" destId="{A7A07CE1-6BB9-441F-AAD3-8498BE0EA742}" srcOrd="1" destOrd="0" parTransId="{84210799-2C1F-4A47-8576-94A183C0C30E}" sibTransId="{4AF1F3E3-807A-4AF9-8C0F-1A61584E8B48}"/>
    <dgm:cxn modelId="{3B81B04E-DDFC-4C89-9E1A-7623094A4360}" type="presOf" srcId="{B79AEF45-A25C-4462-ADB2-501F92E2559E}" destId="{9C696628-1FCB-41A5-96F7-B14861254B8B}" srcOrd="0" destOrd="0" presId="urn:microsoft.com/office/officeart/2005/8/layout/chevron2"/>
    <dgm:cxn modelId="{C0AC3BB2-1C19-4582-84EA-77B9D51A291F}" srcId="{055AF31B-4BBE-45E2-8D33-41E4AF640480}" destId="{725AC723-BD35-44A0-9C86-218CDAD6F290}" srcOrd="2" destOrd="0" parTransId="{27F8A107-D7EA-41B4-A310-B6E576C4D3B6}" sibTransId="{4FB7C2CE-3CEA-4A0B-9D0D-E11D4FA0143C}"/>
    <dgm:cxn modelId="{8295F6CC-9D8C-48D8-A312-402458AAE6A9}" type="presOf" srcId="{440CA254-A066-4D2F-8F33-2A8862B79622}" destId="{52B2C812-CA1F-4A1A-82D3-AD1FBBDA2D4F}" srcOrd="0" destOrd="0" presId="urn:microsoft.com/office/officeart/2005/8/layout/chevron2"/>
    <dgm:cxn modelId="{E9F2A391-6D0E-4A89-986F-1BBF0ABEAD96}" srcId="{26984F6C-6C38-4758-807E-55BC011CBE7F}" destId="{055AF31B-4BBE-45E2-8D33-41E4AF640480}" srcOrd="1" destOrd="0" parTransId="{ED266FAD-39A7-4AF6-B12A-75FD08DA5A7D}" sibTransId="{F9DCC224-B4ED-4880-BC79-9339E66FDEE3}"/>
    <dgm:cxn modelId="{F2D8436C-86EC-43D7-AE3F-FB99DA0A4011}" type="presOf" srcId="{03B69343-01CD-47F6-8EEC-2A8EE0BDAA6B}" destId="{52B2C812-CA1F-4A1A-82D3-AD1FBBDA2D4F}" srcOrd="0" destOrd="1" presId="urn:microsoft.com/office/officeart/2005/8/layout/chevron2"/>
    <dgm:cxn modelId="{466118A5-9134-40DF-960C-B0F61E391850}" type="presOf" srcId="{725AC723-BD35-44A0-9C86-218CDAD6F290}" destId="{0505059B-8763-4FAD-ADAC-8DAC961732D9}" srcOrd="0" destOrd="2" presId="urn:microsoft.com/office/officeart/2005/8/layout/chevron2"/>
    <dgm:cxn modelId="{C9421C04-DE32-4403-8A6F-3984277330FF}" srcId="{45DBE0B3-434E-4222-BB71-86D2ADED618A}" destId="{CF89C17E-B134-4CE6-9EFE-0FF782553423}" srcOrd="0" destOrd="0" parTransId="{4B5344B0-B6B7-4EFD-B90A-AC95EF85ED33}" sibTransId="{D191B0E8-5EB3-4328-BE59-B4F1FA5DB4A5}"/>
    <dgm:cxn modelId="{A4C9D2DF-8E94-4AA5-852C-03486C01B038}" type="presOf" srcId="{CED7AADD-A34D-44D2-9DCC-EBFC4D0F4123}" destId="{0505059B-8763-4FAD-ADAC-8DAC961732D9}" srcOrd="0" destOrd="3" presId="urn:microsoft.com/office/officeart/2005/8/layout/chevron2"/>
    <dgm:cxn modelId="{656F0AA8-F898-4EC0-A417-5228CB19F991}" type="presOf" srcId="{A7A07CE1-6BB9-441F-AAD3-8498BE0EA742}" destId="{0505059B-8763-4FAD-ADAC-8DAC961732D9}" srcOrd="0" destOrd="1" presId="urn:microsoft.com/office/officeart/2005/8/layout/chevron2"/>
    <dgm:cxn modelId="{89E40691-B0D9-4E8E-A535-A98381C2966B}" srcId="{B79AEF45-A25C-4462-ADB2-501F92E2559E}" destId="{03B69343-01CD-47F6-8EEC-2A8EE0BDAA6B}" srcOrd="1" destOrd="0" parTransId="{A7E71380-888B-4AA3-BA5B-8736C1B0A81F}" sibTransId="{95AD6870-124D-4752-8360-41EFA0358462}"/>
    <dgm:cxn modelId="{EED06FED-9DEA-47A0-9A28-AD2CE1AEF146}" type="presParOf" srcId="{9758D04C-FEB5-48C2-9E45-0858E8114DC8}" destId="{B8FBCA71-C9BC-440C-94F7-07583A562D1E}" srcOrd="0" destOrd="0" presId="urn:microsoft.com/office/officeart/2005/8/layout/chevron2"/>
    <dgm:cxn modelId="{B090A66B-F926-45CE-B8B6-31DD714C351A}" type="presParOf" srcId="{B8FBCA71-C9BC-440C-94F7-07583A562D1E}" destId="{9C696628-1FCB-41A5-96F7-B14861254B8B}" srcOrd="0" destOrd="0" presId="urn:microsoft.com/office/officeart/2005/8/layout/chevron2"/>
    <dgm:cxn modelId="{E7FB1854-4AD4-4D6D-96F2-FF0B74C1D363}" type="presParOf" srcId="{B8FBCA71-C9BC-440C-94F7-07583A562D1E}" destId="{52B2C812-CA1F-4A1A-82D3-AD1FBBDA2D4F}" srcOrd="1" destOrd="0" presId="urn:microsoft.com/office/officeart/2005/8/layout/chevron2"/>
    <dgm:cxn modelId="{FD5CF500-0C2B-44AA-AF1B-4D33D5C0CA71}" type="presParOf" srcId="{9758D04C-FEB5-48C2-9E45-0858E8114DC8}" destId="{A96E6EBC-BC0B-4E93-9AB4-FFB62EC1C427}" srcOrd="1" destOrd="0" presId="urn:microsoft.com/office/officeart/2005/8/layout/chevron2"/>
    <dgm:cxn modelId="{D34A9AFE-C4C2-4214-99B3-D7CF1C0EBBB3}" type="presParOf" srcId="{9758D04C-FEB5-48C2-9E45-0858E8114DC8}" destId="{31213757-27A1-4853-AD9C-D517D5EFEF86}" srcOrd="2" destOrd="0" presId="urn:microsoft.com/office/officeart/2005/8/layout/chevron2"/>
    <dgm:cxn modelId="{616FFE23-37B4-4269-B20C-5E6D5A9FF3B2}" type="presParOf" srcId="{31213757-27A1-4853-AD9C-D517D5EFEF86}" destId="{4069BE39-BA5C-466B-8955-54E3810B4290}" srcOrd="0" destOrd="0" presId="urn:microsoft.com/office/officeart/2005/8/layout/chevron2"/>
    <dgm:cxn modelId="{683CA8AF-2A1E-43E3-8065-FBB1F64FE40F}" type="presParOf" srcId="{31213757-27A1-4853-AD9C-D517D5EFEF86}" destId="{0505059B-8763-4FAD-ADAC-8DAC961732D9}" srcOrd="1" destOrd="0" presId="urn:microsoft.com/office/officeart/2005/8/layout/chevron2"/>
    <dgm:cxn modelId="{8A78EF7D-C08D-4975-8927-9DA2E0E4A80D}" type="presParOf" srcId="{9758D04C-FEB5-48C2-9E45-0858E8114DC8}" destId="{A70B57B4-748B-41EF-B8A1-5CDECF5A33C3}" srcOrd="3" destOrd="0" presId="urn:microsoft.com/office/officeart/2005/8/layout/chevron2"/>
    <dgm:cxn modelId="{439DD3E3-C5EA-47E9-B706-D82139E0092D}" type="presParOf" srcId="{9758D04C-FEB5-48C2-9E45-0858E8114DC8}" destId="{F6195276-3FFD-4E23-B4F0-0267143764E3}" srcOrd="4" destOrd="0" presId="urn:microsoft.com/office/officeart/2005/8/layout/chevron2"/>
    <dgm:cxn modelId="{EA7A7965-348F-49CB-AA69-3A1462B8EEA3}" type="presParOf" srcId="{F6195276-3FFD-4E23-B4F0-0267143764E3}" destId="{7AAF8F5D-7C9E-4D31-9C26-0D0CBD367AD1}" srcOrd="0" destOrd="0" presId="urn:microsoft.com/office/officeart/2005/8/layout/chevron2"/>
    <dgm:cxn modelId="{9A5C91AB-E963-4F91-893F-BA9F3A768271}" type="presParOf" srcId="{F6195276-3FFD-4E23-B4F0-0267143764E3}" destId="{1C616B91-86DF-4C06-A889-3444873FC2C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50774E-FBF9-4834-B603-8B0F55F4C37E}">
      <dsp:nvSpPr>
        <dsp:cNvPr id="0" name=""/>
        <dsp:cNvSpPr/>
      </dsp:nvSpPr>
      <dsp:spPr>
        <a:xfrm rot="5400000">
          <a:off x="4761501" y="-2030296"/>
          <a:ext cx="1026789" cy="5253703"/>
        </a:xfrm>
        <a:prstGeom prst="round2Same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210" tIns="78105" rIns="156210" bIns="78105" numCol="1" spcCol="1270" anchor="ctr" anchorCtr="0">
          <a:noAutofit/>
        </a:bodyPr>
        <a:lstStyle/>
        <a:p>
          <a:pPr marL="228600" lvl="1" indent="-228600" algn="l" defTabSz="1066800">
            <a:lnSpc>
              <a:spcPct val="90000"/>
            </a:lnSpc>
            <a:spcBef>
              <a:spcPct val="0"/>
            </a:spcBef>
            <a:spcAft>
              <a:spcPct val="15000"/>
            </a:spcAft>
            <a:buChar char="••"/>
          </a:pPr>
          <a:r>
            <a:rPr lang="en-GB" sz="2400" kern="1200" dirty="0" smtClean="0"/>
            <a:t>It will</a:t>
          </a:r>
          <a:r>
            <a:rPr lang="en-GB" sz="2400" b="0" u="none" kern="1200" dirty="0" smtClean="0"/>
            <a:t> affect </a:t>
          </a:r>
          <a:r>
            <a:rPr lang="en-GB" sz="2400" kern="1200" dirty="0" smtClean="0"/>
            <a:t>young people as it will give them jobs</a:t>
          </a:r>
          <a:r>
            <a:rPr lang="en-GB" sz="1700" kern="1200" dirty="0" smtClean="0"/>
            <a:t>.</a:t>
          </a:r>
          <a:endParaRPr lang="en-GB" sz="1700" kern="1200" dirty="0">
            <a:solidFill>
              <a:srgbClr val="FF0000"/>
            </a:solidFill>
          </a:endParaRPr>
        </a:p>
      </dsp:txBody>
      <dsp:txXfrm rot="-5400000">
        <a:off x="2648044" y="133285"/>
        <a:ext cx="5203579" cy="926541"/>
      </dsp:txXfrm>
    </dsp:sp>
    <dsp:sp modelId="{C5D1B1CA-6EBE-4BB8-B4FC-4D5D93EFA462}">
      <dsp:nvSpPr>
        <dsp:cNvPr id="0" name=""/>
        <dsp:cNvSpPr/>
      </dsp:nvSpPr>
      <dsp:spPr>
        <a:xfrm>
          <a:off x="307164" y="870"/>
          <a:ext cx="2340879" cy="119137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GB" sz="3300" kern="1200" dirty="0" smtClean="0">
              <a:solidFill>
                <a:schemeClr val="tx1"/>
              </a:solidFill>
            </a:rPr>
            <a:t>Candidate A</a:t>
          </a:r>
          <a:endParaRPr lang="en-GB" sz="3300" kern="1200" dirty="0">
            <a:solidFill>
              <a:schemeClr val="tx1"/>
            </a:solidFill>
          </a:endParaRPr>
        </a:p>
      </dsp:txBody>
      <dsp:txXfrm>
        <a:off x="365322" y="59028"/>
        <a:ext cx="2224563" cy="1075054"/>
      </dsp:txXfrm>
    </dsp:sp>
    <dsp:sp modelId="{8D19453F-FB5F-48B1-9A1E-4ACCA01F208C}">
      <dsp:nvSpPr>
        <dsp:cNvPr id="0" name=""/>
        <dsp:cNvSpPr/>
      </dsp:nvSpPr>
      <dsp:spPr>
        <a:xfrm rot="5400000">
          <a:off x="4761501" y="-728693"/>
          <a:ext cx="1026789" cy="5253703"/>
        </a:xfrm>
        <a:prstGeom prst="round2SameRect">
          <a:avLst/>
        </a:prstGeom>
        <a:solidFill>
          <a:schemeClr val="accent5">
            <a:tint val="40000"/>
            <a:alpha val="90000"/>
            <a:hueOff val="-5370241"/>
            <a:satOff val="24126"/>
            <a:lumOff val="1658"/>
            <a:alphaOff val="0"/>
          </a:schemeClr>
        </a:solidFill>
        <a:ln w="25400" cap="flat" cmpd="sng" algn="ctr">
          <a:solidFill>
            <a:schemeClr val="accent5">
              <a:tint val="40000"/>
              <a:alpha val="90000"/>
              <a:hueOff val="-5370241"/>
              <a:satOff val="24126"/>
              <a:lumOff val="16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210" tIns="78105" rIns="156210" bIns="78105" numCol="1" spcCol="1270" anchor="ctr" anchorCtr="0">
          <a:noAutofit/>
        </a:bodyPr>
        <a:lstStyle/>
        <a:p>
          <a:pPr marL="171450" lvl="1" indent="-171450" algn="l" defTabSz="800100">
            <a:lnSpc>
              <a:spcPct val="90000"/>
            </a:lnSpc>
            <a:spcBef>
              <a:spcPct val="0"/>
            </a:spcBef>
            <a:spcAft>
              <a:spcPct val="15000"/>
            </a:spcAft>
            <a:buChar char="••"/>
          </a:pPr>
          <a:r>
            <a:rPr lang="en-GB" sz="1800" kern="1200" dirty="0" smtClean="0"/>
            <a:t>The local businesses such as the local fishermen will be</a:t>
          </a:r>
          <a:r>
            <a:rPr lang="en-GB" sz="1800" b="1" u="sng" kern="1200" dirty="0" smtClean="0"/>
            <a:t> </a:t>
          </a:r>
          <a:r>
            <a:rPr lang="en-GB" sz="1800" b="0" u="none" kern="1200" dirty="0" smtClean="0"/>
            <a:t>affected </a:t>
          </a:r>
          <a:r>
            <a:rPr lang="en-GB" sz="1800" kern="1200" dirty="0" smtClean="0"/>
            <a:t>since they won’t be able to compete with the large stores. </a:t>
          </a:r>
          <a:endParaRPr lang="en-GB" sz="1800" kern="1200" dirty="0">
            <a:solidFill>
              <a:srgbClr val="FF0000"/>
            </a:solidFill>
          </a:endParaRPr>
        </a:p>
      </dsp:txBody>
      <dsp:txXfrm rot="-5400000">
        <a:off x="2648044" y="1434888"/>
        <a:ext cx="5203579" cy="926541"/>
      </dsp:txXfrm>
    </dsp:sp>
    <dsp:sp modelId="{50EA902B-DD51-4D7F-A637-0A520B5901BD}">
      <dsp:nvSpPr>
        <dsp:cNvPr id="0" name=""/>
        <dsp:cNvSpPr/>
      </dsp:nvSpPr>
      <dsp:spPr>
        <a:xfrm>
          <a:off x="307164" y="1256414"/>
          <a:ext cx="2340879" cy="1283486"/>
        </a:xfrm>
        <a:prstGeom prst="roundRect">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GB" sz="3300" kern="1200" dirty="0" smtClean="0"/>
            <a:t>Candidate B</a:t>
          </a:r>
          <a:endParaRPr lang="en-GB" sz="3300" kern="1200" dirty="0"/>
        </a:p>
      </dsp:txBody>
      <dsp:txXfrm>
        <a:off x="369819" y="1319069"/>
        <a:ext cx="2215569" cy="1158176"/>
      </dsp:txXfrm>
    </dsp:sp>
    <dsp:sp modelId="{EF3D120D-BEF9-4147-94B2-136795B93195}">
      <dsp:nvSpPr>
        <dsp:cNvPr id="0" name=""/>
        <dsp:cNvSpPr/>
      </dsp:nvSpPr>
      <dsp:spPr>
        <a:xfrm rot="5400000">
          <a:off x="4761501" y="618966"/>
          <a:ext cx="1026789" cy="5253703"/>
        </a:xfrm>
        <a:prstGeom prst="round2SameRect">
          <a:avLst/>
        </a:prstGeom>
        <a:solidFill>
          <a:schemeClr val="accent5">
            <a:tint val="40000"/>
            <a:alpha val="90000"/>
            <a:hueOff val="-10740482"/>
            <a:satOff val="48253"/>
            <a:lumOff val="3317"/>
            <a:alphaOff val="0"/>
          </a:schemeClr>
        </a:solidFill>
        <a:ln w="25400" cap="flat" cmpd="sng" algn="ctr">
          <a:solidFill>
            <a:schemeClr val="accent5">
              <a:tint val="40000"/>
              <a:alpha val="90000"/>
              <a:hueOff val="-10740482"/>
              <a:satOff val="48253"/>
              <a:lumOff val="33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en-GB" sz="2400" kern="1200" dirty="0" smtClean="0"/>
            <a:t>Local unemployed builders will be </a:t>
          </a:r>
          <a:r>
            <a:rPr lang="en-GB" sz="2400" b="0" u="none" kern="1200" dirty="0" smtClean="0"/>
            <a:t>affected</a:t>
          </a:r>
          <a:r>
            <a:rPr lang="en-GB" sz="2400" kern="1200" dirty="0" smtClean="0"/>
            <a:t> as they would need builders. </a:t>
          </a:r>
          <a:endParaRPr lang="en-GB" sz="2400" kern="1200" dirty="0">
            <a:solidFill>
              <a:srgbClr val="FF0000"/>
            </a:solidFill>
          </a:endParaRPr>
        </a:p>
      </dsp:txBody>
      <dsp:txXfrm rot="-5400000">
        <a:off x="2648044" y="2782547"/>
        <a:ext cx="5203579" cy="926541"/>
      </dsp:txXfrm>
    </dsp:sp>
    <dsp:sp modelId="{95FF7713-9FF6-4587-ABCE-16CDA8E6C1F3}">
      <dsp:nvSpPr>
        <dsp:cNvPr id="0" name=""/>
        <dsp:cNvSpPr/>
      </dsp:nvSpPr>
      <dsp:spPr>
        <a:xfrm>
          <a:off x="307164" y="2604075"/>
          <a:ext cx="2340879" cy="1283486"/>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GB" sz="3300" kern="1200" dirty="0" smtClean="0"/>
            <a:t>Candidate C</a:t>
          </a:r>
          <a:endParaRPr lang="en-GB" sz="3300" kern="1200" dirty="0"/>
        </a:p>
      </dsp:txBody>
      <dsp:txXfrm>
        <a:off x="369819" y="2666730"/>
        <a:ext cx="2215569" cy="11581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50774E-FBF9-4834-B603-8B0F55F4C37E}">
      <dsp:nvSpPr>
        <dsp:cNvPr id="0" name=""/>
        <dsp:cNvSpPr/>
      </dsp:nvSpPr>
      <dsp:spPr>
        <a:xfrm rot="5400000">
          <a:off x="4715230" y="-2007253"/>
          <a:ext cx="1026789" cy="5207618"/>
        </a:xfrm>
        <a:prstGeom prst="round2Same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780" tIns="72390" rIns="144780" bIns="72390" numCol="1" spcCol="1270" anchor="ctr" anchorCtr="0">
          <a:noAutofit/>
        </a:bodyPr>
        <a:lstStyle/>
        <a:p>
          <a:pPr marL="228600" lvl="1" indent="-228600" algn="l" defTabSz="1066800">
            <a:lnSpc>
              <a:spcPct val="90000"/>
            </a:lnSpc>
            <a:spcBef>
              <a:spcPct val="0"/>
            </a:spcBef>
            <a:spcAft>
              <a:spcPct val="15000"/>
            </a:spcAft>
            <a:buChar char="••"/>
          </a:pPr>
          <a:r>
            <a:rPr lang="en-GB" sz="2400" kern="1200" dirty="0" smtClean="0"/>
            <a:t>It will </a:t>
          </a:r>
          <a:r>
            <a:rPr lang="en-GB" sz="2400" b="1" u="sng" kern="1200" dirty="0" smtClean="0"/>
            <a:t>affect</a:t>
          </a:r>
          <a:r>
            <a:rPr lang="en-GB" sz="2400" kern="1200" dirty="0" smtClean="0"/>
            <a:t> young people as it will give them jobs</a:t>
          </a:r>
          <a:r>
            <a:rPr lang="en-GB" sz="1700" kern="1200" dirty="0" smtClean="0"/>
            <a:t>. </a:t>
          </a:r>
          <a:r>
            <a:rPr lang="en-GB" sz="1700" kern="1200" dirty="0" smtClean="0">
              <a:solidFill>
                <a:srgbClr val="FF0000"/>
              </a:solidFill>
            </a:rPr>
            <a:t>(1 mark)</a:t>
          </a:r>
          <a:endParaRPr lang="en-GB" sz="1700" kern="1200" dirty="0">
            <a:solidFill>
              <a:srgbClr val="FF0000"/>
            </a:solidFill>
          </a:endParaRPr>
        </a:p>
      </dsp:txBody>
      <dsp:txXfrm rot="-5400000">
        <a:off x="2624816" y="133285"/>
        <a:ext cx="5157494" cy="926541"/>
      </dsp:txXfrm>
    </dsp:sp>
    <dsp:sp modelId="{C5D1B1CA-6EBE-4BB8-B4FC-4D5D93EFA462}">
      <dsp:nvSpPr>
        <dsp:cNvPr id="0" name=""/>
        <dsp:cNvSpPr/>
      </dsp:nvSpPr>
      <dsp:spPr>
        <a:xfrm>
          <a:off x="304469" y="870"/>
          <a:ext cx="2320345" cy="119137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GB" sz="3300" kern="1200" dirty="0" smtClean="0">
              <a:solidFill>
                <a:schemeClr val="tx1"/>
              </a:solidFill>
            </a:rPr>
            <a:t>Candidate A</a:t>
          </a:r>
          <a:endParaRPr lang="en-GB" sz="3300" kern="1200" dirty="0">
            <a:solidFill>
              <a:schemeClr val="tx1"/>
            </a:solidFill>
          </a:endParaRPr>
        </a:p>
      </dsp:txBody>
      <dsp:txXfrm>
        <a:off x="362627" y="59028"/>
        <a:ext cx="2204029" cy="1075054"/>
      </dsp:txXfrm>
    </dsp:sp>
    <dsp:sp modelId="{8D19453F-FB5F-48B1-9A1E-4ACCA01F208C}">
      <dsp:nvSpPr>
        <dsp:cNvPr id="0" name=""/>
        <dsp:cNvSpPr/>
      </dsp:nvSpPr>
      <dsp:spPr>
        <a:xfrm rot="5400000">
          <a:off x="4715230" y="-705651"/>
          <a:ext cx="1026789" cy="5207618"/>
        </a:xfrm>
        <a:prstGeom prst="round2SameRect">
          <a:avLst/>
        </a:prstGeom>
        <a:solidFill>
          <a:schemeClr val="accent5">
            <a:tint val="40000"/>
            <a:alpha val="90000"/>
            <a:hueOff val="-5370241"/>
            <a:satOff val="24126"/>
            <a:lumOff val="1658"/>
            <a:alphaOff val="0"/>
          </a:schemeClr>
        </a:solidFill>
        <a:ln w="25400" cap="flat" cmpd="sng" algn="ctr">
          <a:solidFill>
            <a:schemeClr val="accent5">
              <a:tint val="40000"/>
              <a:alpha val="90000"/>
              <a:hueOff val="-5370241"/>
              <a:satOff val="24126"/>
              <a:lumOff val="16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780" tIns="72390" rIns="144780" bIns="72390" numCol="1" spcCol="1270" anchor="ctr" anchorCtr="0">
          <a:noAutofit/>
        </a:bodyPr>
        <a:lstStyle/>
        <a:p>
          <a:pPr marL="171450" lvl="1" indent="-171450" algn="l" defTabSz="800100">
            <a:lnSpc>
              <a:spcPct val="90000"/>
            </a:lnSpc>
            <a:spcBef>
              <a:spcPct val="0"/>
            </a:spcBef>
            <a:spcAft>
              <a:spcPct val="15000"/>
            </a:spcAft>
            <a:buChar char="••"/>
          </a:pPr>
          <a:r>
            <a:rPr lang="en-GB" sz="1800" kern="1200" dirty="0" smtClean="0"/>
            <a:t>The local businesses such as the local fishermen will be </a:t>
          </a:r>
          <a:r>
            <a:rPr lang="en-GB" sz="1800" b="1" u="sng" kern="1200" dirty="0" smtClean="0"/>
            <a:t>affected</a:t>
          </a:r>
          <a:r>
            <a:rPr lang="en-GB" sz="1800" kern="1200" dirty="0" smtClean="0"/>
            <a:t> since they won’t be able to compete with the large stores. </a:t>
          </a:r>
          <a:r>
            <a:rPr lang="en-GB" sz="1800" kern="1200" dirty="0" smtClean="0">
              <a:solidFill>
                <a:srgbClr val="FF0000"/>
              </a:solidFill>
            </a:rPr>
            <a:t>(1 mark)</a:t>
          </a:r>
          <a:endParaRPr lang="en-GB" sz="1800" kern="1200" dirty="0">
            <a:solidFill>
              <a:srgbClr val="FF0000"/>
            </a:solidFill>
          </a:endParaRPr>
        </a:p>
      </dsp:txBody>
      <dsp:txXfrm rot="-5400000">
        <a:off x="2624816" y="1434887"/>
        <a:ext cx="5157494" cy="926541"/>
      </dsp:txXfrm>
    </dsp:sp>
    <dsp:sp modelId="{50EA902B-DD51-4D7F-A637-0A520B5901BD}">
      <dsp:nvSpPr>
        <dsp:cNvPr id="0" name=""/>
        <dsp:cNvSpPr/>
      </dsp:nvSpPr>
      <dsp:spPr>
        <a:xfrm>
          <a:off x="304469" y="1256414"/>
          <a:ext cx="2320345" cy="1283486"/>
        </a:xfrm>
        <a:prstGeom prst="roundRect">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GB" sz="3300" kern="1200" dirty="0" smtClean="0"/>
            <a:t>Candidate B</a:t>
          </a:r>
          <a:endParaRPr lang="en-GB" sz="3300" kern="1200" dirty="0"/>
        </a:p>
      </dsp:txBody>
      <dsp:txXfrm>
        <a:off x="367124" y="1319069"/>
        <a:ext cx="2195035" cy="1158176"/>
      </dsp:txXfrm>
    </dsp:sp>
    <dsp:sp modelId="{EF3D120D-BEF9-4147-94B2-136795B93195}">
      <dsp:nvSpPr>
        <dsp:cNvPr id="0" name=""/>
        <dsp:cNvSpPr/>
      </dsp:nvSpPr>
      <dsp:spPr>
        <a:xfrm rot="5400000">
          <a:off x="4715230" y="642009"/>
          <a:ext cx="1026789" cy="5207618"/>
        </a:xfrm>
        <a:prstGeom prst="round2SameRect">
          <a:avLst/>
        </a:prstGeom>
        <a:solidFill>
          <a:schemeClr val="accent5">
            <a:tint val="40000"/>
            <a:alpha val="90000"/>
            <a:hueOff val="-10740482"/>
            <a:satOff val="48253"/>
            <a:lumOff val="3317"/>
            <a:alphaOff val="0"/>
          </a:schemeClr>
        </a:solidFill>
        <a:ln w="25400" cap="flat" cmpd="sng" algn="ctr">
          <a:solidFill>
            <a:schemeClr val="accent5">
              <a:tint val="40000"/>
              <a:alpha val="90000"/>
              <a:hueOff val="-10740482"/>
              <a:satOff val="48253"/>
              <a:lumOff val="33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n-GB" sz="2100" kern="1200" dirty="0" smtClean="0"/>
            <a:t>Local unemployed builders will be </a:t>
          </a:r>
          <a:r>
            <a:rPr lang="en-GB" sz="2100" b="1" u="sng" kern="1200" dirty="0" smtClean="0"/>
            <a:t>affected</a:t>
          </a:r>
          <a:r>
            <a:rPr lang="en-GB" sz="2100" kern="1200" dirty="0" smtClean="0"/>
            <a:t> as they would need builders. </a:t>
          </a:r>
          <a:r>
            <a:rPr lang="en-GB" sz="2100" kern="1200" dirty="0" smtClean="0">
              <a:solidFill>
                <a:srgbClr val="FF0000"/>
              </a:solidFill>
            </a:rPr>
            <a:t>(1 mark)</a:t>
          </a:r>
          <a:endParaRPr lang="en-GB" sz="2100" kern="1200" dirty="0">
            <a:solidFill>
              <a:srgbClr val="FF0000"/>
            </a:solidFill>
          </a:endParaRPr>
        </a:p>
      </dsp:txBody>
      <dsp:txXfrm rot="-5400000">
        <a:off x="2624816" y="2782547"/>
        <a:ext cx="5157494" cy="926541"/>
      </dsp:txXfrm>
    </dsp:sp>
    <dsp:sp modelId="{95FF7713-9FF6-4587-ABCE-16CDA8E6C1F3}">
      <dsp:nvSpPr>
        <dsp:cNvPr id="0" name=""/>
        <dsp:cNvSpPr/>
      </dsp:nvSpPr>
      <dsp:spPr>
        <a:xfrm>
          <a:off x="304469" y="2604075"/>
          <a:ext cx="2320345" cy="1283486"/>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GB" sz="3300" kern="1200" dirty="0" smtClean="0"/>
            <a:t>Candidate C</a:t>
          </a:r>
          <a:endParaRPr lang="en-GB" sz="3300" kern="1200" dirty="0"/>
        </a:p>
      </dsp:txBody>
      <dsp:txXfrm>
        <a:off x="367124" y="2666730"/>
        <a:ext cx="2195035" cy="11581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50774E-FBF9-4834-B603-8B0F55F4C37E}">
      <dsp:nvSpPr>
        <dsp:cNvPr id="0" name=""/>
        <dsp:cNvSpPr/>
      </dsp:nvSpPr>
      <dsp:spPr>
        <a:xfrm rot="5400000">
          <a:off x="5013136" y="-2199797"/>
          <a:ext cx="893686" cy="5438044"/>
        </a:xfrm>
        <a:prstGeom prst="round2Same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GB" sz="2000" kern="1200" dirty="0" smtClean="0"/>
            <a:t>It would </a:t>
          </a:r>
          <a:r>
            <a:rPr lang="en-GB" sz="2000" b="1" kern="1200" dirty="0" smtClean="0"/>
            <a:t>affect</a:t>
          </a:r>
          <a:r>
            <a:rPr lang="en-GB" sz="2000" kern="1200" dirty="0" smtClean="0"/>
            <a:t> people’s health from dust created under construction.</a:t>
          </a:r>
          <a:r>
            <a:rPr lang="en-GB" sz="2000" kern="1200" dirty="0" smtClean="0">
              <a:solidFill>
                <a:srgbClr val="FF0000"/>
              </a:solidFill>
            </a:rPr>
            <a:t> (L1 =  simple explanation)</a:t>
          </a:r>
          <a:endParaRPr lang="en-GB" sz="1600" kern="1200" dirty="0">
            <a:solidFill>
              <a:srgbClr val="FF0000"/>
            </a:solidFill>
          </a:endParaRPr>
        </a:p>
      </dsp:txBody>
      <dsp:txXfrm rot="-5400000">
        <a:off x="2740957" y="116008"/>
        <a:ext cx="5394418" cy="806434"/>
      </dsp:txXfrm>
    </dsp:sp>
    <dsp:sp modelId="{C5D1B1CA-6EBE-4BB8-B4FC-4D5D93EFA462}">
      <dsp:nvSpPr>
        <dsp:cNvPr id="0" name=""/>
        <dsp:cNvSpPr/>
      </dsp:nvSpPr>
      <dsp:spPr>
        <a:xfrm>
          <a:off x="262800" y="0"/>
          <a:ext cx="2423015" cy="1036933"/>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GB" sz="3300" kern="1200" dirty="0" smtClean="0">
              <a:solidFill>
                <a:schemeClr val="tx1"/>
              </a:solidFill>
            </a:rPr>
            <a:t>Candidate A</a:t>
          </a:r>
          <a:endParaRPr lang="en-GB" sz="3300" kern="1200" dirty="0">
            <a:solidFill>
              <a:schemeClr val="tx1"/>
            </a:solidFill>
          </a:endParaRPr>
        </a:p>
      </dsp:txBody>
      <dsp:txXfrm>
        <a:off x="313419" y="50619"/>
        <a:ext cx="2321777" cy="935695"/>
      </dsp:txXfrm>
    </dsp:sp>
    <dsp:sp modelId="{8D19453F-FB5F-48B1-9A1E-4ACCA01F208C}">
      <dsp:nvSpPr>
        <dsp:cNvPr id="0" name=""/>
        <dsp:cNvSpPr/>
      </dsp:nvSpPr>
      <dsp:spPr>
        <a:xfrm rot="5400000">
          <a:off x="5013136" y="-1066921"/>
          <a:ext cx="893686" cy="5438044"/>
        </a:xfrm>
        <a:prstGeom prst="round2SameRect">
          <a:avLst/>
        </a:prstGeom>
        <a:solidFill>
          <a:schemeClr val="accent5">
            <a:tint val="40000"/>
            <a:alpha val="90000"/>
            <a:hueOff val="-5370241"/>
            <a:satOff val="24126"/>
            <a:lumOff val="1658"/>
            <a:alphaOff val="0"/>
          </a:schemeClr>
        </a:solidFill>
        <a:ln w="25400" cap="flat" cmpd="sng" algn="ctr">
          <a:solidFill>
            <a:schemeClr val="accent5">
              <a:tint val="40000"/>
              <a:alpha val="90000"/>
              <a:hueOff val="-5370241"/>
              <a:satOff val="24126"/>
              <a:lumOff val="16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GB" sz="2400" kern="1200" dirty="0" smtClean="0"/>
            <a:t>Locals will be </a:t>
          </a:r>
          <a:r>
            <a:rPr lang="en-GB" sz="2400" b="1" kern="1200" dirty="0" smtClean="0"/>
            <a:t>affected</a:t>
          </a:r>
          <a:r>
            <a:rPr lang="en-GB" sz="2400" kern="1200" dirty="0" smtClean="0"/>
            <a:t> by traffic. (1) </a:t>
          </a:r>
          <a:r>
            <a:rPr lang="en-GB" sz="2400" kern="1200" dirty="0" smtClean="0">
              <a:solidFill>
                <a:srgbClr val="FF0000"/>
              </a:solidFill>
            </a:rPr>
            <a:t>(L1 =  simple explanation)</a:t>
          </a:r>
          <a:endParaRPr lang="en-GB" sz="2400" kern="1200" dirty="0"/>
        </a:p>
      </dsp:txBody>
      <dsp:txXfrm rot="-5400000">
        <a:off x="2740957" y="1248884"/>
        <a:ext cx="5394418" cy="806434"/>
      </dsp:txXfrm>
    </dsp:sp>
    <dsp:sp modelId="{50EA902B-DD51-4D7F-A637-0A520B5901BD}">
      <dsp:nvSpPr>
        <dsp:cNvPr id="0" name=""/>
        <dsp:cNvSpPr/>
      </dsp:nvSpPr>
      <dsp:spPr>
        <a:xfrm>
          <a:off x="317942" y="1093546"/>
          <a:ext cx="2423015" cy="1117108"/>
        </a:xfrm>
        <a:prstGeom prst="roundRect">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GB" sz="3300" kern="1200" dirty="0" smtClean="0"/>
            <a:t>Candidate B</a:t>
          </a:r>
          <a:endParaRPr lang="en-GB" sz="3300" kern="1200" dirty="0"/>
        </a:p>
      </dsp:txBody>
      <dsp:txXfrm>
        <a:off x="372475" y="1148079"/>
        <a:ext cx="2313949" cy="1008042"/>
      </dsp:txXfrm>
    </dsp:sp>
    <dsp:sp modelId="{EF3D120D-BEF9-4147-94B2-136795B93195}">
      <dsp:nvSpPr>
        <dsp:cNvPr id="0" name=""/>
        <dsp:cNvSpPr/>
      </dsp:nvSpPr>
      <dsp:spPr>
        <a:xfrm rot="5400000">
          <a:off x="5013136" y="106042"/>
          <a:ext cx="893686" cy="5438044"/>
        </a:xfrm>
        <a:prstGeom prst="round2SameRect">
          <a:avLst/>
        </a:prstGeom>
        <a:solidFill>
          <a:schemeClr val="accent5">
            <a:tint val="40000"/>
            <a:alpha val="90000"/>
            <a:hueOff val="-10740482"/>
            <a:satOff val="48253"/>
            <a:lumOff val="3317"/>
            <a:alphaOff val="0"/>
          </a:schemeClr>
        </a:solidFill>
        <a:ln w="25400" cap="flat" cmpd="sng" algn="ctr">
          <a:solidFill>
            <a:schemeClr val="accent5">
              <a:tint val="40000"/>
              <a:alpha val="90000"/>
              <a:hueOff val="-10740482"/>
              <a:satOff val="48253"/>
              <a:lumOff val="33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GB" sz="2000" kern="1200" dirty="0" smtClean="0"/>
            <a:t>There is a lot of woodland that would have to be cleared </a:t>
          </a:r>
          <a:r>
            <a:rPr lang="en-GB" sz="2000" b="1" kern="1200" dirty="0" smtClean="0"/>
            <a:t>affecting</a:t>
          </a:r>
          <a:r>
            <a:rPr lang="en-GB" sz="2000" kern="1200" dirty="0" smtClean="0"/>
            <a:t> the look of the area.</a:t>
          </a:r>
          <a:r>
            <a:rPr lang="en-GB" sz="2000" kern="1200" dirty="0" smtClean="0">
              <a:solidFill>
                <a:srgbClr val="FF0000"/>
              </a:solidFill>
            </a:rPr>
            <a:t>(L1 =  simple explanation)</a:t>
          </a:r>
          <a:endParaRPr lang="en-GB" sz="2000" kern="1200" dirty="0"/>
        </a:p>
      </dsp:txBody>
      <dsp:txXfrm rot="-5400000">
        <a:off x="2740957" y="2421847"/>
        <a:ext cx="5394418" cy="806434"/>
      </dsp:txXfrm>
    </dsp:sp>
    <dsp:sp modelId="{95FF7713-9FF6-4587-ABCE-16CDA8E6C1F3}">
      <dsp:nvSpPr>
        <dsp:cNvPr id="0" name=""/>
        <dsp:cNvSpPr/>
      </dsp:nvSpPr>
      <dsp:spPr>
        <a:xfrm>
          <a:off x="317942" y="2266510"/>
          <a:ext cx="2423015" cy="1117108"/>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GB" sz="3300" kern="1200" dirty="0" smtClean="0"/>
            <a:t>Candidate C</a:t>
          </a:r>
          <a:endParaRPr lang="en-GB" sz="3300" kern="1200" dirty="0"/>
        </a:p>
      </dsp:txBody>
      <dsp:txXfrm>
        <a:off x="372475" y="2321043"/>
        <a:ext cx="2313949" cy="100804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40837F-ECCB-4E2B-8B8E-E8AF3082EA85}">
      <dsp:nvSpPr>
        <dsp:cNvPr id="0" name=""/>
        <dsp:cNvSpPr/>
      </dsp:nvSpPr>
      <dsp:spPr>
        <a:xfrm>
          <a:off x="2678697" y="1476"/>
          <a:ext cx="4018046" cy="1171536"/>
        </a:xfrm>
        <a:prstGeom prst="rightArrow">
          <a:avLst>
            <a:gd name="adj1" fmla="val 75000"/>
            <a:gd name="adj2" fmla="val 50000"/>
          </a:avLst>
        </a:prstGeom>
        <a:solidFill>
          <a:schemeClr val="lt1">
            <a:alpha val="90000"/>
            <a:tint val="40000"/>
            <a:hueOff val="0"/>
            <a:satOff val="0"/>
            <a:lumOff val="0"/>
            <a:alphaOff val="0"/>
          </a:schemeClr>
        </a:solidFill>
        <a:ln w="25400" cap="flat" cmpd="sng" algn="ctr">
          <a:solidFill>
            <a:schemeClr val="accent6">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GB" sz="2000" kern="1200" dirty="0" smtClean="0"/>
            <a:t>So workers will be trained/skilled to do the work.</a:t>
          </a:r>
          <a:endParaRPr lang="en-GB" sz="2000" kern="1200" dirty="0"/>
        </a:p>
      </dsp:txBody>
      <dsp:txXfrm>
        <a:off x="2678697" y="147918"/>
        <a:ext cx="3578720" cy="878652"/>
      </dsp:txXfrm>
    </dsp:sp>
    <dsp:sp modelId="{DABC1DFF-43E0-4A8E-AAFE-43311F089703}">
      <dsp:nvSpPr>
        <dsp:cNvPr id="0" name=""/>
        <dsp:cNvSpPr/>
      </dsp:nvSpPr>
      <dsp:spPr>
        <a:xfrm>
          <a:off x="0" y="1476"/>
          <a:ext cx="2678697" cy="1171536"/>
        </a:xfrm>
        <a:prstGeom prst="round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en-GB" sz="2300" kern="1200" dirty="0" smtClean="0"/>
            <a:t>It has full education facilities</a:t>
          </a:r>
          <a:endParaRPr lang="en-GB" sz="2300" kern="1200" dirty="0"/>
        </a:p>
      </dsp:txBody>
      <dsp:txXfrm>
        <a:off x="57190" y="58666"/>
        <a:ext cx="2564317" cy="1057156"/>
      </dsp:txXfrm>
    </dsp:sp>
    <dsp:sp modelId="{C6696748-397F-4249-B2E9-713B0E106CB1}">
      <dsp:nvSpPr>
        <dsp:cNvPr id="0" name=""/>
        <dsp:cNvSpPr/>
      </dsp:nvSpPr>
      <dsp:spPr>
        <a:xfrm>
          <a:off x="2678697" y="1290166"/>
          <a:ext cx="4018046" cy="1171536"/>
        </a:xfrm>
        <a:prstGeom prst="rightArrow">
          <a:avLst>
            <a:gd name="adj1" fmla="val 75000"/>
            <a:gd name="adj2" fmla="val 50000"/>
          </a:avLst>
        </a:prstGeom>
        <a:solidFill>
          <a:schemeClr val="lt1">
            <a:alpha val="90000"/>
            <a:tint val="40000"/>
            <a:hueOff val="0"/>
            <a:satOff val="0"/>
            <a:lumOff val="0"/>
            <a:alphaOff val="0"/>
          </a:schemeClr>
        </a:solidFill>
        <a:ln w="25400" cap="flat" cmpd="sng" algn="ctr">
          <a:solidFill>
            <a:schemeClr val="accent6">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GB" sz="2000" kern="1200" dirty="0" smtClean="0"/>
            <a:t>So businesses will not struggle/it will succeed</a:t>
          </a:r>
          <a:endParaRPr lang="en-GB" sz="2000" kern="1200" dirty="0"/>
        </a:p>
      </dsp:txBody>
      <dsp:txXfrm>
        <a:off x="2678697" y="1436608"/>
        <a:ext cx="3578720" cy="878652"/>
      </dsp:txXfrm>
    </dsp:sp>
    <dsp:sp modelId="{31E29D4C-0E06-419E-989C-FE74158E4FCF}">
      <dsp:nvSpPr>
        <dsp:cNvPr id="0" name=""/>
        <dsp:cNvSpPr/>
      </dsp:nvSpPr>
      <dsp:spPr>
        <a:xfrm>
          <a:off x="0" y="1290166"/>
          <a:ext cx="2678697" cy="1171536"/>
        </a:xfrm>
        <a:prstGeom prst="round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en-GB" sz="2300" kern="1200" dirty="0" smtClean="0"/>
            <a:t>It provides technical support </a:t>
          </a:r>
          <a:endParaRPr lang="en-GB" sz="2300" kern="1200" dirty="0"/>
        </a:p>
      </dsp:txBody>
      <dsp:txXfrm>
        <a:off x="57190" y="1347356"/>
        <a:ext cx="2564317" cy="1057156"/>
      </dsp:txXfrm>
    </dsp:sp>
    <dsp:sp modelId="{51C92ABF-18B5-4CD6-A595-CAEE0B638671}">
      <dsp:nvSpPr>
        <dsp:cNvPr id="0" name=""/>
        <dsp:cNvSpPr/>
      </dsp:nvSpPr>
      <dsp:spPr>
        <a:xfrm>
          <a:off x="2678697" y="2578856"/>
          <a:ext cx="4018046" cy="1171536"/>
        </a:xfrm>
        <a:prstGeom prst="rightArrow">
          <a:avLst>
            <a:gd name="adj1" fmla="val 75000"/>
            <a:gd name="adj2" fmla="val 50000"/>
          </a:avLst>
        </a:prstGeom>
        <a:solidFill>
          <a:schemeClr val="lt1">
            <a:alpha val="90000"/>
            <a:tint val="40000"/>
            <a:hueOff val="0"/>
            <a:satOff val="0"/>
            <a:lumOff val="0"/>
            <a:alphaOff val="0"/>
          </a:schemeClr>
        </a:solidFill>
        <a:ln w="25400" cap="flat" cmpd="sng" algn="ctr">
          <a:solidFill>
            <a:schemeClr val="accent6">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GB" sz="2000" kern="1200" dirty="0" smtClean="0"/>
            <a:t>So saves money when opening/setting up</a:t>
          </a:r>
          <a:endParaRPr lang="en-GB" sz="2000" kern="1200" dirty="0"/>
        </a:p>
      </dsp:txBody>
      <dsp:txXfrm>
        <a:off x="2678697" y="2725298"/>
        <a:ext cx="3578720" cy="878652"/>
      </dsp:txXfrm>
    </dsp:sp>
    <dsp:sp modelId="{8F9838E5-AB62-459C-8A87-40896EF2FD3A}">
      <dsp:nvSpPr>
        <dsp:cNvPr id="0" name=""/>
        <dsp:cNvSpPr/>
      </dsp:nvSpPr>
      <dsp:spPr>
        <a:xfrm>
          <a:off x="0" y="2578856"/>
          <a:ext cx="2678697" cy="1171536"/>
        </a:xfrm>
        <a:prstGeom prst="round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en-GB" sz="2300" kern="1200" dirty="0" smtClean="0"/>
            <a:t>It has all infrastructure provided on site</a:t>
          </a:r>
          <a:endParaRPr lang="en-GB" sz="2300" kern="1200" dirty="0"/>
        </a:p>
      </dsp:txBody>
      <dsp:txXfrm>
        <a:off x="57190" y="2636046"/>
        <a:ext cx="2564317" cy="1057156"/>
      </dsp:txXfrm>
    </dsp:sp>
    <dsp:sp modelId="{D13457C8-908E-4E33-A6BF-C915762C7955}">
      <dsp:nvSpPr>
        <dsp:cNvPr id="0" name=""/>
        <dsp:cNvSpPr/>
      </dsp:nvSpPr>
      <dsp:spPr>
        <a:xfrm>
          <a:off x="2678697" y="3867546"/>
          <a:ext cx="4018046" cy="1171536"/>
        </a:xfrm>
        <a:prstGeom prst="rightArrow">
          <a:avLst>
            <a:gd name="adj1" fmla="val 75000"/>
            <a:gd name="adj2" fmla="val 50000"/>
          </a:avLst>
        </a:prstGeom>
        <a:solidFill>
          <a:schemeClr val="lt1">
            <a:alpha val="90000"/>
            <a:tint val="40000"/>
            <a:hueOff val="0"/>
            <a:satOff val="0"/>
            <a:lumOff val="0"/>
            <a:alphaOff val="0"/>
          </a:schemeClr>
        </a:solidFill>
        <a:ln w="25400" cap="flat" cmpd="sng" algn="ctr">
          <a:solidFill>
            <a:schemeClr val="accent6">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GB" sz="2000" kern="1200" dirty="0" smtClean="0"/>
            <a:t>So can share skills /machines/ideas/ research and development</a:t>
          </a:r>
          <a:endParaRPr lang="en-GB" sz="2000" kern="1200" dirty="0"/>
        </a:p>
      </dsp:txBody>
      <dsp:txXfrm>
        <a:off x="2678697" y="4013988"/>
        <a:ext cx="3578720" cy="878652"/>
      </dsp:txXfrm>
    </dsp:sp>
    <dsp:sp modelId="{DF866745-8A7B-43AF-8F06-B9D55A8CC785}">
      <dsp:nvSpPr>
        <dsp:cNvPr id="0" name=""/>
        <dsp:cNvSpPr/>
      </dsp:nvSpPr>
      <dsp:spPr>
        <a:xfrm>
          <a:off x="0" y="3867546"/>
          <a:ext cx="2678697" cy="1171536"/>
        </a:xfrm>
        <a:prstGeom prst="round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en-GB" sz="2300" kern="1200" dirty="0" smtClean="0"/>
            <a:t>It has over 120 IT companies </a:t>
          </a:r>
          <a:endParaRPr lang="en-GB" sz="2300" kern="1200" dirty="0"/>
        </a:p>
      </dsp:txBody>
      <dsp:txXfrm>
        <a:off x="57190" y="3924736"/>
        <a:ext cx="2564317" cy="105715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455496-3259-4CFC-8F7A-3C1FBF95E5E7}">
      <dsp:nvSpPr>
        <dsp:cNvPr id="0" name=""/>
        <dsp:cNvSpPr/>
      </dsp:nvSpPr>
      <dsp:spPr>
        <a:xfrm>
          <a:off x="3095563" y="2592276"/>
          <a:ext cx="2444526" cy="2192180"/>
        </a:xfrm>
        <a:prstGeom prst="gear9">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GB" sz="2800" kern="1200" dirty="0" smtClean="0">
              <a:solidFill>
                <a:schemeClr val="tx1"/>
              </a:solidFill>
            </a:rPr>
            <a:t>Explain</a:t>
          </a:r>
          <a:endParaRPr lang="en-GB" sz="2800" kern="1200" dirty="0">
            <a:solidFill>
              <a:schemeClr val="tx1"/>
            </a:solidFill>
          </a:endParaRPr>
        </a:p>
      </dsp:txBody>
      <dsp:txXfrm>
        <a:off x="3568161" y="3105784"/>
        <a:ext cx="1499330" cy="1126825"/>
      </dsp:txXfrm>
    </dsp:sp>
    <dsp:sp modelId="{747E8C76-1B0D-428D-AB74-6860E7FB2BB2}">
      <dsp:nvSpPr>
        <dsp:cNvPr id="0" name=""/>
        <dsp:cNvSpPr/>
      </dsp:nvSpPr>
      <dsp:spPr>
        <a:xfrm>
          <a:off x="1050866" y="1487754"/>
          <a:ext cx="2548745" cy="2328671"/>
        </a:xfrm>
        <a:prstGeom prst="gear6">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GB" sz="2400" kern="1200" dirty="0" smtClean="0">
              <a:solidFill>
                <a:schemeClr val="tx1"/>
              </a:solidFill>
            </a:rPr>
            <a:t>Describe</a:t>
          </a:r>
          <a:endParaRPr lang="en-GB" sz="1800" kern="1200" dirty="0">
            <a:solidFill>
              <a:schemeClr val="tx1"/>
            </a:solidFill>
          </a:endParaRPr>
        </a:p>
      </dsp:txBody>
      <dsp:txXfrm>
        <a:off x="1669106" y="2077547"/>
        <a:ext cx="1312265" cy="1149085"/>
      </dsp:txXfrm>
    </dsp:sp>
    <dsp:sp modelId="{A442B5BD-97FA-409F-989A-97D2BC05AFA0}">
      <dsp:nvSpPr>
        <dsp:cNvPr id="0" name=""/>
        <dsp:cNvSpPr/>
      </dsp:nvSpPr>
      <dsp:spPr>
        <a:xfrm rot="20700000">
          <a:off x="2522609" y="443220"/>
          <a:ext cx="1760927" cy="1674159"/>
        </a:xfrm>
        <a:prstGeom prst="gear6">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GB" sz="2000" kern="1200" dirty="0" smtClean="0"/>
            <a:t>Name and Locate</a:t>
          </a:r>
          <a:endParaRPr lang="en-GB" sz="2000" kern="1200" dirty="0"/>
        </a:p>
      </dsp:txBody>
      <dsp:txXfrm rot="-20700000">
        <a:off x="2913979" y="805266"/>
        <a:ext cx="978188" cy="950068"/>
      </dsp:txXfrm>
    </dsp:sp>
    <dsp:sp modelId="{807FA00E-233E-4659-96A4-AFB8231F5B53}">
      <dsp:nvSpPr>
        <dsp:cNvPr id="0" name=""/>
        <dsp:cNvSpPr/>
      </dsp:nvSpPr>
      <dsp:spPr>
        <a:xfrm>
          <a:off x="2713767" y="1898075"/>
          <a:ext cx="3449070" cy="3449070"/>
        </a:xfrm>
        <a:prstGeom prst="circularArrow">
          <a:avLst>
            <a:gd name="adj1" fmla="val 4687"/>
            <a:gd name="adj2" fmla="val 299029"/>
            <a:gd name="adj3" fmla="val 2530766"/>
            <a:gd name="adj4" fmla="val 15830176"/>
            <a:gd name="adj5" fmla="val 5469"/>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87D6344-F829-4066-9FC2-99DA165DB764}">
      <dsp:nvSpPr>
        <dsp:cNvPr id="0" name=""/>
        <dsp:cNvSpPr/>
      </dsp:nvSpPr>
      <dsp:spPr>
        <a:xfrm>
          <a:off x="791287" y="1080112"/>
          <a:ext cx="2505965" cy="2505965"/>
        </a:xfrm>
        <a:prstGeom prst="leftCircularArrow">
          <a:avLst>
            <a:gd name="adj1" fmla="val 6452"/>
            <a:gd name="adj2" fmla="val 429999"/>
            <a:gd name="adj3" fmla="val 10489124"/>
            <a:gd name="adj4" fmla="val 14837806"/>
            <a:gd name="adj5" fmla="val 7527"/>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D7709B64-EEFD-4BC6-ACD2-2C3AAD287104}">
      <dsp:nvSpPr>
        <dsp:cNvPr id="0" name=""/>
        <dsp:cNvSpPr/>
      </dsp:nvSpPr>
      <dsp:spPr>
        <a:xfrm>
          <a:off x="1998880" y="-103352"/>
          <a:ext cx="2701935" cy="2701935"/>
        </a:xfrm>
        <a:prstGeom prst="circularArrow">
          <a:avLst>
            <a:gd name="adj1" fmla="val 5984"/>
            <a:gd name="adj2" fmla="val 394124"/>
            <a:gd name="adj3" fmla="val 13313824"/>
            <a:gd name="adj4" fmla="val 10508221"/>
            <a:gd name="adj5" fmla="val 6981"/>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696628-1FCB-41A5-96F7-B14861254B8B}">
      <dsp:nvSpPr>
        <dsp:cNvPr id="0" name=""/>
        <dsp:cNvSpPr/>
      </dsp:nvSpPr>
      <dsp:spPr>
        <a:xfrm rot="5400000">
          <a:off x="-269772" y="278842"/>
          <a:ext cx="1798480" cy="1258936"/>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1"/>
              </a:solidFill>
            </a:rPr>
            <a:t>Name and locate</a:t>
          </a:r>
          <a:endParaRPr lang="en-GB" sz="1200" kern="1200" dirty="0">
            <a:solidFill>
              <a:schemeClr val="tx1"/>
            </a:solidFill>
          </a:endParaRPr>
        </a:p>
      </dsp:txBody>
      <dsp:txXfrm rot="-5400000">
        <a:off x="0" y="638538"/>
        <a:ext cx="1258936" cy="539544"/>
      </dsp:txXfrm>
    </dsp:sp>
    <dsp:sp modelId="{52B2C812-CA1F-4A1A-82D3-AD1FBBDA2D4F}">
      <dsp:nvSpPr>
        <dsp:cNvPr id="0" name=""/>
        <dsp:cNvSpPr/>
      </dsp:nvSpPr>
      <dsp:spPr>
        <a:xfrm rot="5400000">
          <a:off x="4527206" y="-3259198"/>
          <a:ext cx="1169012" cy="7705551"/>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GB" sz="1800" b="1" kern="1200" dirty="0" smtClean="0"/>
            <a:t>Does not need a lot of information –simple but VERY important.</a:t>
          </a:r>
          <a:endParaRPr lang="en-GB" sz="1800" b="1" kern="1200" dirty="0"/>
        </a:p>
        <a:p>
          <a:pPr marL="171450" lvl="1" indent="-171450" algn="l" defTabSz="800100">
            <a:lnSpc>
              <a:spcPct val="90000"/>
            </a:lnSpc>
            <a:spcBef>
              <a:spcPct val="0"/>
            </a:spcBef>
            <a:spcAft>
              <a:spcPct val="15000"/>
            </a:spcAft>
            <a:buChar char="••"/>
          </a:pPr>
          <a:r>
            <a:rPr lang="en-GB" sz="1800" b="0" kern="1200" dirty="0" smtClean="0"/>
            <a:t>Because many coastlines have both headlands and bays it is important not to confuse hard and soft rock features.</a:t>
          </a:r>
          <a:r>
            <a:rPr lang="en-GB" sz="1800" b="1" kern="1200" dirty="0" smtClean="0"/>
            <a:t>  </a:t>
          </a:r>
          <a:endParaRPr lang="en-GB" sz="1800" b="1" kern="1200" dirty="0"/>
        </a:p>
      </dsp:txBody>
      <dsp:txXfrm rot="-5400000">
        <a:off x="1258937" y="66137"/>
        <a:ext cx="7648485" cy="1054880"/>
      </dsp:txXfrm>
    </dsp:sp>
    <dsp:sp modelId="{4069BE39-BA5C-466B-8955-54E3810B4290}">
      <dsp:nvSpPr>
        <dsp:cNvPr id="0" name=""/>
        <dsp:cNvSpPr/>
      </dsp:nvSpPr>
      <dsp:spPr>
        <a:xfrm rot="5400000">
          <a:off x="-269772" y="1973846"/>
          <a:ext cx="1798480" cy="1258936"/>
        </a:xfrm>
        <a:prstGeom prst="chevron">
          <a:avLst/>
        </a:prstGeom>
        <a:solidFill>
          <a:schemeClr val="accent5">
            <a:hueOff val="-4966938"/>
            <a:satOff val="19906"/>
            <a:lumOff val="4314"/>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t>Describe natural features</a:t>
          </a:r>
          <a:endParaRPr lang="en-GB" sz="1200" kern="1200" dirty="0"/>
        </a:p>
      </dsp:txBody>
      <dsp:txXfrm rot="-5400000">
        <a:off x="0" y="2333542"/>
        <a:ext cx="1258936" cy="539544"/>
      </dsp:txXfrm>
    </dsp:sp>
    <dsp:sp modelId="{0505059B-8763-4FAD-ADAC-8DAC961732D9}">
      <dsp:nvSpPr>
        <dsp:cNvPr id="0" name=""/>
        <dsp:cNvSpPr/>
      </dsp:nvSpPr>
      <dsp:spPr>
        <a:xfrm rot="5400000">
          <a:off x="4449858" y="-1564195"/>
          <a:ext cx="1323707" cy="7705551"/>
        </a:xfrm>
        <a:prstGeom prst="round2SameRect">
          <a:avLst/>
        </a:prstGeom>
        <a:solidFill>
          <a:schemeClr val="lt1">
            <a:alpha val="90000"/>
            <a:hueOff val="0"/>
            <a:satOff val="0"/>
            <a:lumOff val="0"/>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GB" sz="1800" kern="1200" dirty="0" smtClean="0"/>
            <a:t>Describe rock type – even hard/soft would be better than ‘there are cliffs’</a:t>
          </a:r>
          <a:endParaRPr lang="en-GB" sz="1800" b="1" kern="1200" dirty="0"/>
        </a:p>
        <a:p>
          <a:pPr marL="171450" lvl="1" indent="-171450" algn="l" defTabSz="800100">
            <a:lnSpc>
              <a:spcPct val="90000"/>
            </a:lnSpc>
            <a:spcBef>
              <a:spcPct val="0"/>
            </a:spcBef>
            <a:spcAft>
              <a:spcPct val="15000"/>
            </a:spcAft>
            <a:buChar char="••"/>
          </a:pPr>
          <a:r>
            <a:rPr lang="en-GB" sz="1800" b="0" kern="1200" dirty="0" smtClean="0"/>
            <a:t>Is the beach sandy or rocky?</a:t>
          </a:r>
          <a:endParaRPr lang="en-GB" sz="1800" b="0" kern="1200" dirty="0"/>
        </a:p>
        <a:p>
          <a:pPr marL="171450" lvl="1" indent="-171450" algn="l" defTabSz="800100">
            <a:lnSpc>
              <a:spcPct val="90000"/>
            </a:lnSpc>
            <a:spcBef>
              <a:spcPct val="0"/>
            </a:spcBef>
            <a:spcAft>
              <a:spcPct val="15000"/>
            </a:spcAft>
            <a:buChar char="••"/>
          </a:pPr>
          <a:r>
            <a:rPr lang="en-GB" sz="1800" b="0" kern="1200" dirty="0" smtClean="0"/>
            <a:t>Name any landform features e.g. Flamborough Head or Spurn Point spit</a:t>
          </a:r>
          <a:endParaRPr lang="en-GB" sz="1800" b="0" kern="1200" dirty="0"/>
        </a:p>
        <a:p>
          <a:pPr marL="171450" lvl="1" indent="-171450" algn="l" defTabSz="800100">
            <a:lnSpc>
              <a:spcPct val="90000"/>
            </a:lnSpc>
            <a:spcBef>
              <a:spcPct val="0"/>
            </a:spcBef>
            <a:spcAft>
              <a:spcPct val="15000"/>
            </a:spcAft>
            <a:buChar char="••"/>
          </a:pPr>
          <a:r>
            <a:rPr lang="en-GB" sz="1800" b="0" kern="1200" dirty="0" smtClean="0"/>
            <a:t>Excellent answers would include height of cliffs and vegetation type</a:t>
          </a:r>
          <a:endParaRPr lang="en-GB" sz="1800" b="0" kern="1200" dirty="0"/>
        </a:p>
      </dsp:txBody>
      <dsp:txXfrm rot="-5400000">
        <a:off x="1258936" y="1691345"/>
        <a:ext cx="7640933" cy="1194471"/>
      </dsp:txXfrm>
    </dsp:sp>
    <dsp:sp modelId="{7AAF8F5D-7C9E-4D31-9C26-0D0CBD367AD1}">
      <dsp:nvSpPr>
        <dsp:cNvPr id="0" name=""/>
        <dsp:cNvSpPr/>
      </dsp:nvSpPr>
      <dsp:spPr>
        <a:xfrm rot="5400000">
          <a:off x="-269772" y="3790093"/>
          <a:ext cx="1798480" cy="1258936"/>
        </a:xfrm>
        <a:prstGeom prst="chevron">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t>Explain how area is being managed sustainably</a:t>
          </a:r>
          <a:endParaRPr lang="en-GB" sz="1200" kern="1200" dirty="0"/>
        </a:p>
      </dsp:txBody>
      <dsp:txXfrm rot="-5400000">
        <a:off x="0" y="4149789"/>
        <a:ext cx="1258936" cy="539544"/>
      </dsp:txXfrm>
    </dsp:sp>
    <dsp:sp modelId="{1C616B91-86DF-4C06-A889-3444873FC2C7}">
      <dsp:nvSpPr>
        <dsp:cNvPr id="0" name=""/>
        <dsp:cNvSpPr/>
      </dsp:nvSpPr>
      <dsp:spPr>
        <a:xfrm rot="5400000">
          <a:off x="4328614" y="380538"/>
          <a:ext cx="1566195" cy="7705551"/>
        </a:xfrm>
        <a:prstGeom prst="round2Same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GB" sz="1800" kern="1200" dirty="0" smtClean="0"/>
            <a:t>Could be environmental management e.g. Bins/footpaths, fencing to reduce impact of tourism. Or planting of </a:t>
          </a:r>
          <a:r>
            <a:rPr lang="en-GB" sz="1800" kern="1200" dirty="0" err="1" smtClean="0"/>
            <a:t>marram</a:t>
          </a:r>
          <a:r>
            <a:rPr lang="en-GB" sz="1800" kern="1200" dirty="0" smtClean="0"/>
            <a:t> grass to reduce sand dune erosion. </a:t>
          </a:r>
          <a:endParaRPr lang="en-GB" sz="1800" kern="1200" dirty="0"/>
        </a:p>
        <a:p>
          <a:pPr marL="171450" lvl="1" indent="-171450" algn="l" defTabSz="800100">
            <a:lnSpc>
              <a:spcPct val="90000"/>
            </a:lnSpc>
            <a:spcBef>
              <a:spcPct val="0"/>
            </a:spcBef>
            <a:spcAft>
              <a:spcPct val="15000"/>
            </a:spcAft>
            <a:buChar char="••"/>
          </a:pPr>
          <a:r>
            <a:rPr lang="en-GB" sz="1800" kern="1200" dirty="0" smtClean="0"/>
            <a:t>Could be economic management e.g. Building of sea wall to protect tourism business or housing, building of groynes to build up beach and reduce erosion. </a:t>
          </a:r>
          <a:endParaRPr lang="en-GB" sz="1800" kern="1200" dirty="0"/>
        </a:p>
      </dsp:txBody>
      <dsp:txXfrm rot="-5400000">
        <a:off x="1258937" y="3526671"/>
        <a:ext cx="7629096" cy="141328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EDD6EF-9CCD-4CD4-8430-298C8A0FF52E}" type="datetimeFigureOut">
              <a:rPr lang="en-GB" smtClean="0"/>
              <a:t>27/01/2014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683121-BD3F-44E4-A262-FF0D648C925D}" type="slidenum">
              <a:rPr lang="en-GB" smtClean="0"/>
              <a:t>‹#›</a:t>
            </a:fld>
            <a:endParaRPr lang="en-GB"/>
          </a:p>
        </p:txBody>
      </p:sp>
    </p:spTree>
    <p:extLst>
      <p:ext uri="{BB962C8B-B14F-4D97-AF65-F5344CB8AC3E}">
        <p14:creationId xmlns:p14="http://schemas.microsoft.com/office/powerpoint/2010/main" val="2079798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3683121-BD3F-44E4-A262-FF0D648C925D}" type="slidenum">
              <a:rPr lang="en-GB" smtClean="0"/>
              <a:t>1</a:t>
            </a:fld>
            <a:endParaRPr lang="en-GB"/>
          </a:p>
        </p:txBody>
      </p:sp>
    </p:spTree>
    <p:extLst>
      <p:ext uri="{BB962C8B-B14F-4D97-AF65-F5344CB8AC3E}">
        <p14:creationId xmlns:p14="http://schemas.microsoft.com/office/powerpoint/2010/main" val="3475426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DEBB1E5-42FF-4959-AAEA-C741A9D1FB52}" type="datetimeFigureOut">
              <a:rPr lang="en-GB" smtClean="0"/>
              <a:t>27/01/2014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FA266C-EDF1-4330-B66A-0C4B492584A9}" type="slidenum">
              <a:rPr lang="en-GB" smtClean="0"/>
              <a:t>‹#›</a:t>
            </a:fld>
            <a:endParaRPr lang="en-GB"/>
          </a:p>
        </p:txBody>
      </p:sp>
    </p:spTree>
    <p:extLst>
      <p:ext uri="{BB962C8B-B14F-4D97-AF65-F5344CB8AC3E}">
        <p14:creationId xmlns:p14="http://schemas.microsoft.com/office/powerpoint/2010/main" val="1270951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DEBB1E5-42FF-4959-AAEA-C741A9D1FB52}" type="datetimeFigureOut">
              <a:rPr lang="en-GB" smtClean="0"/>
              <a:t>27/01/2014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FA266C-EDF1-4330-B66A-0C4B492584A9}" type="slidenum">
              <a:rPr lang="en-GB" smtClean="0"/>
              <a:t>‹#›</a:t>
            </a:fld>
            <a:endParaRPr lang="en-GB"/>
          </a:p>
        </p:txBody>
      </p:sp>
    </p:spTree>
    <p:extLst>
      <p:ext uri="{BB962C8B-B14F-4D97-AF65-F5344CB8AC3E}">
        <p14:creationId xmlns:p14="http://schemas.microsoft.com/office/powerpoint/2010/main" val="1635973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DEBB1E5-42FF-4959-AAEA-C741A9D1FB52}" type="datetimeFigureOut">
              <a:rPr lang="en-GB" smtClean="0"/>
              <a:t>27/01/2014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FA266C-EDF1-4330-B66A-0C4B492584A9}" type="slidenum">
              <a:rPr lang="en-GB" smtClean="0"/>
              <a:t>‹#›</a:t>
            </a:fld>
            <a:endParaRPr lang="en-GB"/>
          </a:p>
        </p:txBody>
      </p:sp>
    </p:spTree>
    <p:extLst>
      <p:ext uri="{BB962C8B-B14F-4D97-AF65-F5344CB8AC3E}">
        <p14:creationId xmlns:p14="http://schemas.microsoft.com/office/powerpoint/2010/main" val="3788213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DEBB1E5-42FF-4959-AAEA-C741A9D1FB52}" type="datetimeFigureOut">
              <a:rPr lang="en-GB" smtClean="0"/>
              <a:t>27/01/2014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FA266C-EDF1-4330-B66A-0C4B492584A9}" type="slidenum">
              <a:rPr lang="en-GB" smtClean="0"/>
              <a:t>‹#›</a:t>
            </a:fld>
            <a:endParaRPr lang="en-GB"/>
          </a:p>
        </p:txBody>
      </p:sp>
    </p:spTree>
    <p:extLst>
      <p:ext uri="{BB962C8B-B14F-4D97-AF65-F5344CB8AC3E}">
        <p14:creationId xmlns:p14="http://schemas.microsoft.com/office/powerpoint/2010/main" val="2543148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EBB1E5-42FF-4959-AAEA-C741A9D1FB52}" type="datetimeFigureOut">
              <a:rPr lang="en-GB" smtClean="0"/>
              <a:t>27/01/2014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FA266C-EDF1-4330-B66A-0C4B492584A9}" type="slidenum">
              <a:rPr lang="en-GB" smtClean="0"/>
              <a:t>‹#›</a:t>
            </a:fld>
            <a:endParaRPr lang="en-GB"/>
          </a:p>
        </p:txBody>
      </p:sp>
    </p:spTree>
    <p:extLst>
      <p:ext uri="{BB962C8B-B14F-4D97-AF65-F5344CB8AC3E}">
        <p14:creationId xmlns:p14="http://schemas.microsoft.com/office/powerpoint/2010/main" val="1708319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DEBB1E5-42FF-4959-AAEA-C741A9D1FB52}" type="datetimeFigureOut">
              <a:rPr lang="en-GB" smtClean="0"/>
              <a:t>27/01/2014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FA266C-EDF1-4330-B66A-0C4B492584A9}" type="slidenum">
              <a:rPr lang="en-GB" smtClean="0"/>
              <a:t>‹#›</a:t>
            </a:fld>
            <a:endParaRPr lang="en-GB"/>
          </a:p>
        </p:txBody>
      </p:sp>
    </p:spTree>
    <p:extLst>
      <p:ext uri="{BB962C8B-B14F-4D97-AF65-F5344CB8AC3E}">
        <p14:creationId xmlns:p14="http://schemas.microsoft.com/office/powerpoint/2010/main" val="2852981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DEBB1E5-42FF-4959-AAEA-C741A9D1FB52}" type="datetimeFigureOut">
              <a:rPr lang="en-GB" smtClean="0"/>
              <a:t>27/01/2014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EFA266C-EDF1-4330-B66A-0C4B492584A9}" type="slidenum">
              <a:rPr lang="en-GB" smtClean="0"/>
              <a:t>‹#›</a:t>
            </a:fld>
            <a:endParaRPr lang="en-GB"/>
          </a:p>
        </p:txBody>
      </p:sp>
    </p:spTree>
    <p:extLst>
      <p:ext uri="{BB962C8B-B14F-4D97-AF65-F5344CB8AC3E}">
        <p14:creationId xmlns:p14="http://schemas.microsoft.com/office/powerpoint/2010/main" val="2402059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DEBB1E5-42FF-4959-AAEA-C741A9D1FB52}" type="datetimeFigureOut">
              <a:rPr lang="en-GB" smtClean="0"/>
              <a:t>27/01/2014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EFA266C-EDF1-4330-B66A-0C4B492584A9}" type="slidenum">
              <a:rPr lang="en-GB" smtClean="0"/>
              <a:t>‹#›</a:t>
            </a:fld>
            <a:endParaRPr lang="en-GB"/>
          </a:p>
        </p:txBody>
      </p:sp>
    </p:spTree>
    <p:extLst>
      <p:ext uri="{BB962C8B-B14F-4D97-AF65-F5344CB8AC3E}">
        <p14:creationId xmlns:p14="http://schemas.microsoft.com/office/powerpoint/2010/main" val="4135278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EBB1E5-42FF-4959-AAEA-C741A9D1FB52}" type="datetimeFigureOut">
              <a:rPr lang="en-GB" smtClean="0"/>
              <a:t>27/01/2014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EFA266C-EDF1-4330-B66A-0C4B492584A9}" type="slidenum">
              <a:rPr lang="en-GB" smtClean="0"/>
              <a:t>‹#›</a:t>
            </a:fld>
            <a:endParaRPr lang="en-GB"/>
          </a:p>
        </p:txBody>
      </p:sp>
    </p:spTree>
    <p:extLst>
      <p:ext uri="{BB962C8B-B14F-4D97-AF65-F5344CB8AC3E}">
        <p14:creationId xmlns:p14="http://schemas.microsoft.com/office/powerpoint/2010/main" val="4101954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EBB1E5-42FF-4959-AAEA-C741A9D1FB52}" type="datetimeFigureOut">
              <a:rPr lang="en-GB" smtClean="0"/>
              <a:t>27/01/2014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FA266C-EDF1-4330-B66A-0C4B492584A9}" type="slidenum">
              <a:rPr lang="en-GB" smtClean="0"/>
              <a:t>‹#›</a:t>
            </a:fld>
            <a:endParaRPr lang="en-GB"/>
          </a:p>
        </p:txBody>
      </p:sp>
    </p:spTree>
    <p:extLst>
      <p:ext uri="{BB962C8B-B14F-4D97-AF65-F5344CB8AC3E}">
        <p14:creationId xmlns:p14="http://schemas.microsoft.com/office/powerpoint/2010/main" val="3674391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EBB1E5-42FF-4959-AAEA-C741A9D1FB52}" type="datetimeFigureOut">
              <a:rPr lang="en-GB" smtClean="0"/>
              <a:t>27/01/2014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FA266C-EDF1-4330-B66A-0C4B492584A9}" type="slidenum">
              <a:rPr lang="en-GB" smtClean="0"/>
              <a:t>‹#›</a:t>
            </a:fld>
            <a:endParaRPr lang="en-GB"/>
          </a:p>
        </p:txBody>
      </p:sp>
    </p:spTree>
    <p:extLst>
      <p:ext uri="{BB962C8B-B14F-4D97-AF65-F5344CB8AC3E}">
        <p14:creationId xmlns:p14="http://schemas.microsoft.com/office/powerpoint/2010/main" val="3396642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EBB1E5-42FF-4959-AAEA-C741A9D1FB52}" type="datetimeFigureOut">
              <a:rPr lang="en-GB" smtClean="0"/>
              <a:t>27/01/2014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FA266C-EDF1-4330-B66A-0C4B492584A9}" type="slidenum">
              <a:rPr lang="en-GB" smtClean="0"/>
              <a:t>‹#›</a:t>
            </a:fld>
            <a:endParaRPr lang="en-GB"/>
          </a:p>
        </p:txBody>
      </p:sp>
    </p:spTree>
    <p:extLst>
      <p:ext uri="{BB962C8B-B14F-4D97-AF65-F5344CB8AC3E}">
        <p14:creationId xmlns:p14="http://schemas.microsoft.com/office/powerpoint/2010/main" val="1687106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3140968"/>
            <a:ext cx="5616624" cy="1470025"/>
          </a:xfrm>
          <a:solidFill>
            <a:srgbClr val="F2F496">
              <a:alpha val="59000"/>
            </a:srgbClr>
          </a:solidFill>
          <a:ln w="41275">
            <a:solidFill>
              <a:schemeClr val="tx1"/>
            </a:solidFill>
          </a:ln>
        </p:spPr>
        <p:txBody>
          <a:bodyPr>
            <a:normAutofit/>
          </a:bodyPr>
          <a:lstStyle/>
          <a:p>
            <a:r>
              <a:rPr lang="en-GB" dirty="0" smtClean="0"/>
              <a:t>How to answer </a:t>
            </a:r>
            <a:r>
              <a:rPr lang="en-GB" dirty="0" smtClean="0"/>
              <a:t>the </a:t>
            </a:r>
            <a:r>
              <a:rPr lang="en-GB" smtClean="0"/>
              <a:t>‘affect’ </a:t>
            </a:r>
            <a:r>
              <a:rPr lang="en-GB" dirty="0" smtClean="0"/>
              <a:t>questions</a:t>
            </a:r>
            <a:endParaRPr lang="en-GB" dirty="0"/>
          </a:p>
        </p:txBody>
      </p:sp>
      <p:sp>
        <p:nvSpPr>
          <p:cNvPr id="3" name="Subtitle 2"/>
          <p:cNvSpPr>
            <a:spLocks noGrp="1"/>
          </p:cNvSpPr>
          <p:nvPr>
            <p:ph type="subTitle" idx="1"/>
          </p:nvPr>
        </p:nvSpPr>
        <p:spPr>
          <a:xfrm>
            <a:off x="2483768" y="4797152"/>
            <a:ext cx="6400800" cy="1752600"/>
          </a:xfrm>
          <a:solidFill>
            <a:srgbClr val="F2F496">
              <a:alpha val="58000"/>
            </a:srgbClr>
          </a:solidFill>
          <a:ln w="38100">
            <a:solidFill>
              <a:schemeClr val="tx1"/>
            </a:solidFill>
          </a:ln>
        </p:spPr>
        <p:txBody>
          <a:bodyPr>
            <a:normAutofit fontScale="92500" lnSpcReduction="10000"/>
          </a:bodyPr>
          <a:lstStyle/>
          <a:p>
            <a:r>
              <a:rPr lang="en-GB" dirty="0" smtClean="0">
                <a:solidFill>
                  <a:schemeClr val="tx1"/>
                </a:solidFill>
              </a:rPr>
              <a:t>By the end of the session I will feel confident on knowing how to recognise what the examiners want from my answers.</a:t>
            </a:r>
            <a:endParaRPr lang="en-GB" dirty="0">
              <a:solidFill>
                <a:schemeClr val="tx1"/>
              </a:solidFill>
            </a:endParaRPr>
          </a:p>
        </p:txBody>
      </p:sp>
    </p:spTree>
    <p:extLst>
      <p:ext uri="{BB962C8B-B14F-4D97-AF65-F5344CB8AC3E}">
        <p14:creationId xmlns:p14="http://schemas.microsoft.com/office/powerpoint/2010/main" val="3475458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131024" cy="1143000"/>
          </a:xfrm>
          <a:solidFill>
            <a:srgbClr val="F2F496">
              <a:alpha val="59000"/>
            </a:srgbClr>
          </a:solidFill>
          <a:ln w="38100">
            <a:solidFill>
              <a:schemeClr val="tx1"/>
            </a:solidFill>
          </a:ln>
        </p:spPr>
        <p:txBody>
          <a:bodyPr/>
          <a:lstStyle/>
          <a:p>
            <a:r>
              <a:rPr lang="en-GB" dirty="0" smtClean="0"/>
              <a:t>Explaining your answers: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59590072"/>
              </p:ext>
            </p:extLst>
          </p:nvPr>
        </p:nvGraphicFramePr>
        <p:xfrm>
          <a:off x="2195736" y="1628800"/>
          <a:ext cx="6696744"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5" name="Straight Arrow Connector 4"/>
          <p:cNvCxnSpPr/>
          <p:nvPr/>
        </p:nvCxnSpPr>
        <p:spPr bwMode="auto">
          <a:xfrm rot="5400000" flipH="1" flipV="1">
            <a:off x="575470" y="2888456"/>
            <a:ext cx="2087562" cy="1152525"/>
          </a:xfrm>
          <a:prstGeom prst="straightConnector1">
            <a:avLst/>
          </a:prstGeom>
          <a:ln>
            <a:solidFill>
              <a:srgbClr val="FFFF00"/>
            </a:solidFill>
            <a:headEnd type="none" w="med" len="med"/>
            <a:tailEnd type="arrow"/>
          </a:ln>
        </p:spPr>
        <p:style>
          <a:lnRef idx="3">
            <a:schemeClr val="dk1"/>
          </a:lnRef>
          <a:fillRef idx="0">
            <a:schemeClr val="dk1"/>
          </a:fillRef>
          <a:effectRef idx="2">
            <a:schemeClr val="dk1"/>
          </a:effectRef>
          <a:fontRef idx="minor">
            <a:schemeClr val="tx1"/>
          </a:fontRef>
        </p:style>
      </p:cxnSp>
      <p:cxnSp>
        <p:nvCxnSpPr>
          <p:cNvPr id="6" name="Straight Arrow Connector 5"/>
          <p:cNvCxnSpPr/>
          <p:nvPr/>
        </p:nvCxnSpPr>
        <p:spPr bwMode="auto">
          <a:xfrm flipV="1">
            <a:off x="1042988" y="3573463"/>
            <a:ext cx="1296987" cy="935037"/>
          </a:xfrm>
          <a:prstGeom prst="straightConnector1">
            <a:avLst/>
          </a:prstGeom>
          <a:ln>
            <a:solidFill>
              <a:srgbClr val="FFFF00"/>
            </a:solidFill>
            <a:headEnd type="none" w="med" len="med"/>
            <a:tailEnd type="arrow"/>
          </a:ln>
        </p:spPr>
        <p:style>
          <a:lnRef idx="3">
            <a:schemeClr val="dk1"/>
          </a:lnRef>
          <a:fillRef idx="0">
            <a:schemeClr val="dk1"/>
          </a:fillRef>
          <a:effectRef idx="2">
            <a:schemeClr val="dk1"/>
          </a:effectRef>
          <a:fontRef idx="minor">
            <a:schemeClr val="tx1"/>
          </a:fontRef>
        </p:style>
      </p:cxnSp>
      <p:cxnSp>
        <p:nvCxnSpPr>
          <p:cNvPr id="7" name="Straight Arrow Connector 6"/>
          <p:cNvCxnSpPr/>
          <p:nvPr/>
        </p:nvCxnSpPr>
        <p:spPr bwMode="auto">
          <a:xfrm>
            <a:off x="1042988" y="4508500"/>
            <a:ext cx="1225550" cy="504825"/>
          </a:xfrm>
          <a:prstGeom prst="straightConnector1">
            <a:avLst/>
          </a:prstGeom>
          <a:ln>
            <a:solidFill>
              <a:srgbClr val="FFFF00"/>
            </a:solidFill>
            <a:headEnd type="none" w="med" len="med"/>
            <a:tailEnd type="arrow"/>
          </a:ln>
        </p:spPr>
        <p:style>
          <a:lnRef idx="3">
            <a:schemeClr val="dk1"/>
          </a:lnRef>
          <a:fillRef idx="0">
            <a:schemeClr val="dk1"/>
          </a:fillRef>
          <a:effectRef idx="2">
            <a:schemeClr val="dk1"/>
          </a:effectRef>
          <a:fontRef idx="minor">
            <a:schemeClr val="tx1"/>
          </a:fontRef>
        </p:style>
      </p:cxnSp>
      <p:cxnSp>
        <p:nvCxnSpPr>
          <p:cNvPr id="8" name="Straight Arrow Connector 7"/>
          <p:cNvCxnSpPr/>
          <p:nvPr/>
        </p:nvCxnSpPr>
        <p:spPr bwMode="auto">
          <a:xfrm rot="16200000" flipH="1">
            <a:off x="790576" y="4760912"/>
            <a:ext cx="1657350" cy="1152525"/>
          </a:xfrm>
          <a:prstGeom prst="straightConnector1">
            <a:avLst/>
          </a:prstGeom>
          <a:ln>
            <a:solidFill>
              <a:srgbClr val="FFFF00"/>
            </a:solidFill>
            <a:headEnd type="none" w="med" len="med"/>
            <a:tailEnd type="arrow"/>
          </a:ln>
        </p:spPr>
        <p:style>
          <a:lnRef idx="3">
            <a:schemeClr val="dk1"/>
          </a:lnRef>
          <a:fillRef idx="0">
            <a:schemeClr val="dk1"/>
          </a:fillRef>
          <a:effectRef idx="2">
            <a:schemeClr val="dk1"/>
          </a:effectRef>
          <a:fontRef idx="minor">
            <a:schemeClr val="tx1"/>
          </a:fontRef>
        </p:style>
      </p:cxnSp>
      <p:sp>
        <p:nvSpPr>
          <p:cNvPr id="9" name="Rounded Rectangle 15"/>
          <p:cNvSpPr>
            <a:spLocks noChangeArrowheads="1"/>
          </p:cNvSpPr>
          <p:nvPr/>
        </p:nvSpPr>
        <p:spPr bwMode="auto">
          <a:xfrm>
            <a:off x="0" y="3644900"/>
            <a:ext cx="1692275" cy="1512888"/>
          </a:xfrm>
          <a:prstGeom prst="roundRect">
            <a:avLst>
              <a:gd name="adj" fmla="val 16667"/>
            </a:avLst>
          </a:prstGeom>
          <a:solidFill>
            <a:srgbClr val="FFFF00"/>
          </a:solidFill>
          <a:ln w="9525" algn="ctr">
            <a:solidFill>
              <a:schemeClr val="tx1"/>
            </a:solidFill>
            <a:round/>
            <a:headEnd/>
            <a:tailEnd/>
          </a:ln>
        </p:spPr>
        <p:txBody>
          <a:bodyPr/>
          <a:lstStyle/>
          <a:p>
            <a:r>
              <a:rPr lang="en-GB" sz="2000" dirty="0"/>
              <a:t>Max of 2 marks if no explanation</a:t>
            </a:r>
          </a:p>
          <a:p>
            <a:endParaRPr lang="en-GB" sz="2000" dirty="0"/>
          </a:p>
        </p:txBody>
      </p:sp>
      <p:sp>
        <p:nvSpPr>
          <p:cNvPr id="10" name="Right Arrow 9"/>
          <p:cNvSpPr>
            <a:spLocks noChangeArrowheads="1"/>
          </p:cNvSpPr>
          <p:nvPr/>
        </p:nvSpPr>
        <p:spPr bwMode="auto">
          <a:xfrm>
            <a:off x="4859338" y="1341438"/>
            <a:ext cx="4033837" cy="1800225"/>
          </a:xfrm>
          <a:prstGeom prst="rightArrow">
            <a:avLst>
              <a:gd name="adj1" fmla="val 50000"/>
              <a:gd name="adj2" fmla="val 37481"/>
            </a:avLst>
          </a:prstGeom>
          <a:solidFill>
            <a:srgbClr val="00B0F0"/>
          </a:solidFill>
          <a:ln w="9525" algn="ctr">
            <a:solidFill>
              <a:schemeClr val="tx1"/>
            </a:solidFill>
            <a:round/>
            <a:headEnd/>
            <a:tailEnd/>
          </a:ln>
        </p:spPr>
        <p:txBody>
          <a:bodyPr/>
          <a:lstStyle/>
          <a:p>
            <a:endParaRPr lang="en-US"/>
          </a:p>
        </p:txBody>
      </p:sp>
      <p:sp>
        <p:nvSpPr>
          <p:cNvPr id="11" name="Right Arrow 10"/>
          <p:cNvSpPr>
            <a:spLocks noChangeArrowheads="1"/>
          </p:cNvSpPr>
          <p:nvPr/>
        </p:nvSpPr>
        <p:spPr bwMode="auto">
          <a:xfrm>
            <a:off x="4859338" y="2601119"/>
            <a:ext cx="4033837" cy="1800225"/>
          </a:xfrm>
          <a:prstGeom prst="rightArrow">
            <a:avLst>
              <a:gd name="adj1" fmla="val 50000"/>
              <a:gd name="adj2" fmla="val 37481"/>
            </a:avLst>
          </a:prstGeom>
          <a:solidFill>
            <a:srgbClr val="00B0F0"/>
          </a:solidFill>
          <a:ln w="9525" algn="ctr">
            <a:solidFill>
              <a:schemeClr val="tx1"/>
            </a:solidFill>
            <a:round/>
            <a:headEnd/>
            <a:tailEnd/>
          </a:ln>
        </p:spPr>
        <p:txBody>
          <a:bodyPr/>
          <a:lstStyle/>
          <a:p>
            <a:endParaRPr lang="en-US"/>
          </a:p>
        </p:txBody>
      </p:sp>
      <p:sp>
        <p:nvSpPr>
          <p:cNvPr id="12" name="Right Arrow 11"/>
          <p:cNvSpPr>
            <a:spLocks noChangeArrowheads="1"/>
          </p:cNvSpPr>
          <p:nvPr/>
        </p:nvSpPr>
        <p:spPr bwMode="auto">
          <a:xfrm>
            <a:off x="4882569" y="3860799"/>
            <a:ext cx="4033837" cy="1800225"/>
          </a:xfrm>
          <a:prstGeom prst="rightArrow">
            <a:avLst>
              <a:gd name="adj1" fmla="val 50000"/>
              <a:gd name="adj2" fmla="val 37481"/>
            </a:avLst>
          </a:prstGeom>
          <a:solidFill>
            <a:srgbClr val="00B0F0"/>
          </a:solidFill>
          <a:ln w="9525" algn="ctr">
            <a:solidFill>
              <a:schemeClr val="tx1"/>
            </a:solidFill>
            <a:round/>
            <a:headEnd/>
            <a:tailEnd/>
          </a:ln>
        </p:spPr>
        <p:txBody>
          <a:bodyPr/>
          <a:lstStyle/>
          <a:p>
            <a:endParaRPr lang="en-US"/>
          </a:p>
        </p:txBody>
      </p:sp>
      <p:sp>
        <p:nvSpPr>
          <p:cNvPr id="13" name="Right Arrow 12"/>
          <p:cNvSpPr>
            <a:spLocks noChangeArrowheads="1"/>
          </p:cNvSpPr>
          <p:nvPr/>
        </p:nvSpPr>
        <p:spPr bwMode="auto">
          <a:xfrm>
            <a:off x="4886970" y="5164138"/>
            <a:ext cx="4033837" cy="1800225"/>
          </a:xfrm>
          <a:prstGeom prst="rightArrow">
            <a:avLst>
              <a:gd name="adj1" fmla="val 50000"/>
              <a:gd name="adj2" fmla="val 37481"/>
            </a:avLst>
          </a:prstGeom>
          <a:solidFill>
            <a:srgbClr val="00B0F0"/>
          </a:solidFill>
          <a:ln w="9525" algn="ctr">
            <a:solidFill>
              <a:schemeClr val="tx1"/>
            </a:solidFill>
            <a:round/>
            <a:headEnd/>
            <a:tailEnd/>
          </a:ln>
        </p:spPr>
        <p:txBody>
          <a:bodyPr/>
          <a:lstStyle/>
          <a:p>
            <a:endParaRPr lang="en-US"/>
          </a:p>
        </p:txBody>
      </p:sp>
    </p:spTree>
    <p:extLst>
      <p:ext uri="{BB962C8B-B14F-4D97-AF65-F5344CB8AC3E}">
        <p14:creationId xmlns:p14="http://schemas.microsoft.com/office/powerpoint/2010/main" val="1703796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10"/>
                                        </p:tgtEl>
                                      </p:cBhvr>
                                    </p:animEffect>
                                    <p:anim calcmode="lin" valueType="num">
                                      <p:cBhvr>
                                        <p:cTn id="7" dur="1000"/>
                                        <p:tgtEl>
                                          <p:spTgt spid="10"/>
                                        </p:tgtEl>
                                        <p:attrNameLst>
                                          <p:attrName>ppt_x</p:attrName>
                                        </p:attrNameLst>
                                      </p:cBhvr>
                                      <p:tavLst>
                                        <p:tav tm="0">
                                          <p:val>
                                            <p:strVal val="ppt_x"/>
                                          </p:val>
                                        </p:tav>
                                        <p:tav tm="100000">
                                          <p:val>
                                            <p:strVal val="ppt_x"/>
                                          </p:val>
                                        </p:tav>
                                      </p:tavLst>
                                    </p:anim>
                                    <p:anim calcmode="lin" valueType="num">
                                      <p:cBhvr>
                                        <p:cTn id="8" dur="1000"/>
                                        <p:tgtEl>
                                          <p:spTgt spid="10"/>
                                        </p:tgtEl>
                                        <p:attrNameLst>
                                          <p:attrName>ppt_y</p:attrName>
                                        </p:attrNameLst>
                                      </p:cBhvr>
                                      <p:tavLst>
                                        <p:tav tm="0">
                                          <p:val>
                                            <p:strVal val="ppt_y"/>
                                          </p:val>
                                        </p:tav>
                                        <p:tav tm="100000">
                                          <p:val>
                                            <p:strVal val="ppt_y+.1"/>
                                          </p:val>
                                        </p:tav>
                                      </p:tavLst>
                                    </p:anim>
                                    <p:set>
                                      <p:cBhvr>
                                        <p:cTn id="9" dur="1" fill="hold">
                                          <p:stCondLst>
                                            <p:cond delay="999"/>
                                          </p:stCondLst>
                                        </p:cTn>
                                        <p:tgtEl>
                                          <p:spTgt spid="10"/>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22" presetClass="exit" presetSubtype="4" fill="hold" grpId="0" nodeType="clickEffect">
                                  <p:stCondLst>
                                    <p:cond delay="0"/>
                                  </p:stCondLst>
                                  <p:childTnLst>
                                    <p:animEffect transition="out" filter="wipe(down)">
                                      <p:cBhvr>
                                        <p:cTn id="13" dur="500"/>
                                        <p:tgtEl>
                                          <p:spTgt spid="11"/>
                                        </p:tgtEl>
                                      </p:cBhvr>
                                    </p:animEffect>
                                    <p:set>
                                      <p:cBhvr>
                                        <p:cTn id="14" dur="1" fill="hold">
                                          <p:stCondLst>
                                            <p:cond delay="499"/>
                                          </p:stCondLst>
                                        </p:cTn>
                                        <p:tgtEl>
                                          <p:spTgt spid="11"/>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12"/>
                                        </p:tgtEl>
                                      </p:cBhvr>
                                    </p:animEffect>
                                    <p:set>
                                      <p:cBhvr>
                                        <p:cTn id="19" dur="1" fill="hold">
                                          <p:stCondLst>
                                            <p:cond delay="499"/>
                                          </p:stCondLst>
                                        </p:cTn>
                                        <p:tgtEl>
                                          <p:spTgt spid="12"/>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 presetClass="exit" presetSubtype="0" fill="hold" grpId="0" nodeType="clickEffect">
                                  <p:stCondLst>
                                    <p:cond delay="0"/>
                                  </p:stCondLst>
                                  <p:childTnLst>
                                    <p:set>
                                      <p:cBhvr>
                                        <p:cTn id="23" dur="1" fill="hold">
                                          <p:stCondLst>
                                            <p:cond delay="0"/>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2F496">
              <a:alpha val="59000"/>
            </a:srgbClr>
          </a:solidFill>
          <a:ln w="38100">
            <a:solidFill>
              <a:schemeClr val="tx1"/>
            </a:solidFill>
          </a:ln>
        </p:spPr>
        <p:txBody>
          <a:bodyPr/>
          <a:lstStyle/>
          <a:p>
            <a:r>
              <a:rPr lang="en-GB" dirty="0" smtClean="0"/>
              <a:t>What about those case studies?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66993605"/>
              </p:ext>
            </p:extLst>
          </p:nvPr>
        </p:nvGraphicFramePr>
        <p:xfrm>
          <a:off x="1619672" y="1556792"/>
          <a:ext cx="6218237" cy="4899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7-Point Star 4"/>
          <p:cNvSpPr/>
          <p:nvPr/>
        </p:nvSpPr>
        <p:spPr bwMode="auto">
          <a:xfrm>
            <a:off x="107504" y="4437112"/>
            <a:ext cx="2736354" cy="2160538"/>
          </a:xfrm>
          <a:prstGeom prst="star7">
            <a:avLst/>
          </a:prstGeom>
          <a:solidFill>
            <a:srgbClr val="FFFF00"/>
          </a:solidFill>
          <a:ln w="9525" cap="flat" cmpd="sng" algn="ctr">
            <a:solidFill>
              <a:schemeClr val="accent2"/>
            </a:solidFill>
            <a:prstDash val="solid"/>
            <a:round/>
            <a:headEnd type="none" w="med" len="med"/>
            <a:tailEnd type="none" w="med" len="med"/>
          </a:ln>
          <a:effectLst/>
        </p:spPr>
        <p:txBody>
          <a:bodyPr/>
          <a:lstStyle/>
          <a:p>
            <a:pPr algn="ctr">
              <a:defRPr/>
            </a:pPr>
            <a:r>
              <a:rPr lang="en-GB" dirty="0">
                <a:ea typeface="ＭＳ Ｐゴシック" pitchFamily="1" charset="-128"/>
              </a:rPr>
              <a:t>To be successful at case studies you must do all 3!</a:t>
            </a:r>
          </a:p>
        </p:txBody>
      </p:sp>
    </p:spTree>
    <p:extLst>
      <p:ext uri="{BB962C8B-B14F-4D97-AF65-F5344CB8AC3E}">
        <p14:creationId xmlns:p14="http://schemas.microsoft.com/office/powerpoint/2010/main" val="30714421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2F496">
              <a:alpha val="59000"/>
            </a:srgbClr>
          </a:solidFill>
          <a:ln w="38100">
            <a:solidFill>
              <a:schemeClr val="tx1"/>
            </a:solidFill>
          </a:ln>
        </p:spPr>
        <p:txBody>
          <a:bodyPr>
            <a:normAutofit fontScale="90000"/>
          </a:bodyPr>
          <a:lstStyle/>
          <a:p>
            <a:r>
              <a:rPr lang="en-GB" dirty="0" smtClean="0"/>
              <a:t>This is how your case study is marked</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99572666"/>
              </p:ext>
            </p:extLst>
          </p:nvPr>
        </p:nvGraphicFramePr>
        <p:xfrm>
          <a:off x="467544" y="1556792"/>
          <a:ext cx="8208912" cy="4176465"/>
        </p:xfrm>
        <a:graphic>
          <a:graphicData uri="http://schemas.openxmlformats.org/drawingml/2006/table">
            <a:tbl>
              <a:tblPr firstRow="1" bandRow="1">
                <a:tableStyleId>{93296810-A885-4BE3-A3E7-6D5BEEA58F35}</a:tableStyleId>
              </a:tblPr>
              <a:tblGrid>
                <a:gridCol w="2471774"/>
                <a:gridCol w="5737138"/>
              </a:tblGrid>
              <a:tr h="574624">
                <a:tc>
                  <a:txBody>
                    <a:bodyPr/>
                    <a:lstStyle/>
                    <a:p>
                      <a:r>
                        <a:rPr lang="en-GB" sz="2000" dirty="0" smtClean="0"/>
                        <a:t>Level  and Mark</a:t>
                      </a:r>
                      <a:endParaRPr lang="en-GB" sz="2000" dirty="0"/>
                    </a:p>
                  </a:txBody>
                  <a:tcPr marL="91431" marR="91431"/>
                </a:tc>
                <a:tc>
                  <a:txBody>
                    <a:bodyPr/>
                    <a:lstStyle/>
                    <a:p>
                      <a:r>
                        <a:rPr lang="en-GB" sz="2000" dirty="0" smtClean="0"/>
                        <a:t>Criteria</a:t>
                      </a:r>
                      <a:endParaRPr lang="en-GB" sz="2000" dirty="0"/>
                    </a:p>
                  </a:txBody>
                  <a:tcPr marL="91431" marR="91431"/>
                </a:tc>
              </a:tr>
              <a:tr h="812180">
                <a:tc>
                  <a:txBody>
                    <a:bodyPr/>
                    <a:lstStyle/>
                    <a:p>
                      <a:r>
                        <a:rPr lang="en-GB" sz="2000" dirty="0" smtClean="0"/>
                        <a:t>Level 1 </a:t>
                      </a:r>
                    </a:p>
                    <a:p>
                      <a:r>
                        <a:rPr lang="en-GB" sz="2000" dirty="0" smtClean="0"/>
                        <a:t>(1 or 2 marks)</a:t>
                      </a:r>
                      <a:endParaRPr lang="en-GB" sz="2000" dirty="0"/>
                    </a:p>
                  </a:txBody>
                  <a:tcPr marL="91431" marR="91431"/>
                </a:tc>
                <a:tc>
                  <a:txBody>
                    <a:bodyPr/>
                    <a:lstStyle/>
                    <a:p>
                      <a:r>
                        <a:rPr lang="en-GB" sz="2000" dirty="0" smtClean="0"/>
                        <a:t>Basic</a:t>
                      </a:r>
                      <a:r>
                        <a:rPr lang="en-GB" sz="2000" baseline="0" dirty="0" smtClean="0"/>
                        <a:t> description </a:t>
                      </a:r>
                      <a:r>
                        <a:rPr lang="en-GB" sz="2000" b="1" baseline="0" dirty="0" smtClean="0"/>
                        <a:t>AND/OR</a:t>
                      </a:r>
                      <a:r>
                        <a:rPr lang="en-GB" sz="2000" baseline="0" dirty="0" smtClean="0"/>
                        <a:t> explanation. </a:t>
                      </a:r>
                      <a:endParaRPr lang="en-GB" sz="2000" dirty="0"/>
                    </a:p>
                  </a:txBody>
                  <a:tcPr marL="91431" marR="91431"/>
                </a:tc>
              </a:tr>
              <a:tr h="812180">
                <a:tc>
                  <a:txBody>
                    <a:bodyPr/>
                    <a:lstStyle/>
                    <a:p>
                      <a:r>
                        <a:rPr lang="en-GB" sz="2000" dirty="0" smtClean="0"/>
                        <a:t>Level 2 </a:t>
                      </a:r>
                    </a:p>
                    <a:p>
                      <a:r>
                        <a:rPr lang="en-GB" sz="2000" dirty="0" smtClean="0"/>
                        <a:t>(3 or 4 marks)</a:t>
                      </a:r>
                      <a:endParaRPr lang="en-GB" sz="2000" dirty="0"/>
                    </a:p>
                  </a:txBody>
                  <a:tcPr marL="91431" marR="91431"/>
                </a:tc>
                <a:tc>
                  <a:txBody>
                    <a:bodyPr/>
                    <a:lstStyle/>
                    <a:p>
                      <a:r>
                        <a:rPr lang="en-GB" sz="2000" dirty="0" smtClean="0"/>
                        <a:t>Must have named a rea</a:t>
                      </a:r>
                      <a:r>
                        <a:rPr lang="en-GB" sz="2000" baseline="0" dirty="0" smtClean="0"/>
                        <a:t>l case study. </a:t>
                      </a:r>
                    </a:p>
                    <a:p>
                      <a:r>
                        <a:rPr lang="en-GB" sz="2000" baseline="0" dirty="0" smtClean="0"/>
                        <a:t>Some description </a:t>
                      </a:r>
                      <a:r>
                        <a:rPr lang="en-GB" sz="2000" b="1" baseline="0" dirty="0" smtClean="0"/>
                        <a:t>AND/OR</a:t>
                      </a:r>
                      <a:r>
                        <a:rPr lang="en-GB" sz="2000" baseline="0" dirty="0" smtClean="0"/>
                        <a:t> explanation. </a:t>
                      </a:r>
                      <a:endParaRPr lang="en-GB" sz="2000" dirty="0"/>
                    </a:p>
                  </a:txBody>
                  <a:tcPr marL="91431" marR="91431"/>
                </a:tc>
              </a:tr>
              <a:tr h="812180">
                <a:tc>
                  <a:txBody>
                    <a:bodyPr/>
                    <a:lstStyle/>
                    <a:p>
                      <a:r>
                        <a:rPr lang="en-GB" sz="2000" dirty="0" smtClean="0"/>
                        <a:t>Level 3 </a:t>
                      </a:r>
                    </a:p>
                    <a:p>
                      <a:r>
                        <a:rPr lang="en-GB" sz="2000" dirty="0" smtClean="0"/>
                        <a:t>(5 or 6</a:t>
                      </a:r>
                      <a:r>
                        <a:rPr lang="en-GB" sz="2000" baseline="0" dirty="0" smtClean="0"/>
                        <a:t> marks)</a:t>
                      </a:r>
                      <a:endParaRPr lang="en-GB" sz="2000" dirty="0"/>
                    </a:p>
                  </a:txBody>
                  <a:tcPr marL="91431" marR="91431"/>
                </a:tc>
                <a:tc>
                  <a:txBody>
                    <a:bodyPr/>
                    <a:lstStyle/>
                    <a:p>
                      <a:r>
                        <a:rPr lang="en-GB" sz="2000" dirty="0" smtClean="0"/>
                        <a:t>Must have</a:t>
                      </a:r>
                      <a:r>
                        <a:rPr lang="en-GB" sz="2000" baseline="0" dirty="0" smtClean="0"/>
                        <a:t> included description </a:t>
                      </a:r>
                      <a:r>
                        <a:rPr lang="en-GB" sz="2000" b="1" baseline="0" dirty="0" smtClean="0"/>
                        <a:t>AND</a:t>
                      </a:r>
                      <a:r>
                        <a:rPr lang="en-GB" sz="2000" baseline="0" dirty="0" smtClean="0"/>
                        <a:t> explanation. </a:t>
                      </a:r>
                    </a:p>
                    <a:p>
                      <a:r>
                        <a:rPr lang="en-GB" sz="2000" baseline="0" dirty="0" smtClean="0"/>
                        <a:t>Must have </a:t>
                      </a:r>
                      <a:r>
                        <a:rPr lang="en-GB" sz="2000" b="1" baseline="0" dirty="0" smtClean="0"/>
                        <a:t>elaborated</a:t>
                      </a:r>
                      <a:r>
                        <a:rPr lang="en-GB" sz="2000" baseline="0" dirty="0" smtClean="0"/>
                        <a:t> description and explanation. </a:t>
                      </a:r>
                      <a:endParaRPr lang="en-GB" sz="2000" dirty="0"/>
                    </a:p>
                  </a:txBody>
                  <a:tcPr marL="91431" marR="91431"/>
                </a:tc>
              </a:tr>
              <a:tr h="1165301">
                <a:tc>
                  <a:txBody>
                    <a:bodyPr/>
                    <a:lstStyle/>
                    <a:p>
                      <a:r>
                        <a:rPr lang="en-GB" sz="2000" dirty="0" smtClean="0"/>
                        <a:t>Level 4 </a:t>
                      </a:r>
                    </a:p>
                    <a:p>
                      <a:r>
                        <a:rPr lang="en-GB" sz="2000" dirty="0" smtClean="0"/>
                        <a:t>(7 or 8 marks)</a:t>
                      </a:r>
                      <a:endParaRPr lang="en-GB" sz="2000" dirty="0"/>
                    </a:p>
                  </a:txBody>
                  <a:tcPr marL="91431" marR="91431"/>
                </a:tc>
                <a:tc>
                  <a:txBody>
                    <a:bodyPr/>
                    <a:lstStyle/>
                    <a:p>
                      <a:r>
                        <a:rPr lang="en-GB" sz="2000" dirty="0" smtClean="0"/>
                        <a:t>Excellent</a:t>
                      </a:r>
                      <a:r>
                        <a:rPr lang="en-GB" sz="2000" baseline="0" dirty="0" smtClean="0"/>
                        <a:t> example with some detail. </a:t>
                      </a:r>
                    </a:p>
                    <a:p>
                      <a:r>
                        <a:rPr lang="en-GB" sz="2000" b="1" baseline="0" dirty="0" smtClean="0"/>
                        <a:t>Wholly accurate – no duff information!</a:t>
                      </a:r>
                    </a:p>
                    <a:p>
                      <a:r>
                        <a:rPr lang="en-GB" sz="2000" dirty="0" smtClean="0"/>
                        <a:t>Well elaborated description and explanation.</a:t>
                      </a:r>
                      <a:endParaRPr lang="en-GB" sz="2000" dirty="0"/>
                    </a:p>
                  </a:txBody>
                  <a:tcPr marL="91431" marR="91431"/>
                </a:tc>
              </a:tr>
            </a:tbl>
          </a:graphicData>
        </a:graphic>
      </p:graphicFrame>
    </p:spTree>
    <p:extLst>
      <p:ext uri="{BB962C8B-B14F-4D97-AF65-F5344CB8AC3E}">
        <p14:creationId xmlns:p14="http://schemas.microsoft.com/office/powerpoint/2010/main" val="30714421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2F496">
              <a:alpha val="59000"/>
            </a:srgbClr>
          </a:solidFill>
          <a:ln w="38100">
            <a:solidFill>
              <a:schemeClr val="tx1"/>
            </a:solidFill>
          </a:ln>
        </p:spPr>
        <p:txBody>
          <a:bodyPr>
            <a:normAutofit fontScale="90000"/>
          </a:bodyPr>
          <a:lstStyle/>
          <a:p>
            <a:r>
              <a:rPr lang="en-GB" dirty="0" smtClean="0"/>
              <a:t>Mark this answer using the mark scheme</a:t>
            </a:r>
            <a:endParaRPr lang="en-GB" dirty="0"/>
          </a:p>
        </p:txBody>
      </p:sp>
      <p:sp>
        <p:nvSpPr>
          <p:cNvPr id="3" name="Content Placeholder 2"/>
          <p:cNvSpPr>
            <a:spLocks noGrp="1"/>
          </p:cNvSpPr>
          <p:nvPr>
            <p:ph idx="1"/>
          </p:nvPr>
        </p:nvSpPr>
        <p:spPr>
          <a:xfrm>
            <a:off x="457200" y="1600200"/>
            <a:ext cx="8229600" cy="4781128"/>
          </a:xfrm>
          <a:solidFill>
            <a:srgbClr val="F2F496">
              <a:alpha val="59000"/>
            </a:srgbClr>
          </a:solidFill>
          <a:ln w="38100">
            <a:solidFill>
              <a:schemeClr val="tx1"/>
            </a:solidFill>
          </a:ln>
        </p:spPr>
        <p:txBody>
          <a:bodyPr>
            <a:normAutofit fontScale="92500" lnSpcReduction="20000"/>
          </a:bodyPr>
          <a:lstStyle/>
          <a:p>
            <a:pPr marL="0" indent="0">
              <a:buNone/>
            </a:pPr>
            <a:r>
              <a:rPr lang="en-GB" dirty="0"/>
              <a:t/>
            </a:r>
            <a:br>
              <a:rPr lang="en-GB" dirty="0"/>
            </a:br>
            <a:r>
              <a:rPr lang="en-GB" dirty="0"/>
              <a:t>Dawlish Warren’s coastline is located in </a:t>
            </a:r>
            <a:r>
              <a:rPr lang="en-GB" dirty="0" err="1"/>
              <a:t>devon</a:t>
            </a:r>
            <a:r>
              <a:rPr lang="en-GB" dirty="0"/>
              <a:t> south west </a:t>
            </a:r>
            <a:r>
              <a:rPr lang="en-GB" dirty="0" err="1"/>
              <a:t>england</a:t>
            </a:r>
            <a:r>
              <a:rPr lang="en-GB" dirty="0"/>
              <a:t>, 20km away from </a:t>
            </a:r>
            <a:r>
              <a:rPr lang="en-GB" dirty="0" err="1"/>
              <a:t>exeter</a:t>
            </a:r>
            <a:r>
              <a:rPr lang="en-GB" dirty="0"/>
              <a:t> the main natural features would be the </a:t>
            </a:r>
            <a:r>
              <a:rPr lang="en-GB" dirty="0">
                <a:solidFill>
                  <a:srgbClr val="FF0000"/>
                </a:solidFill>
              </a:rPr>
              <a:t>sand dunes </a:t>
            </a:r>
            <a:r>
              <a:rPr lang="en-GB" dirty="0"/>
              <a:t>and the sea this area is been managed sustainably by having </a:t>
            </a:r>
            <a:r>
              <a:rPr lang="en-GB" dirty="0" err="1">
                <a:solidFill>
                  <a:srgbClr val="00B050"/>
                </a:solidFill>
              </a:rPr>
              <a:t>groynes</a:t>
            </a:r>
            <a:r>
              <a:rPr lang="en-GB" dirty="0">
                <a:solidFill>
                  <a:srgbClr val="00B050"/>
                </a:solidFill>
              </a:rPr>
              <a:t> on the beach going into the sea to </a:t>
            </a:r>
            <a:r>
              <a:rPr lang="en-GB" dirty="0" err="1">
                <a:solidFill>
                  <a:srgbClr val="00B050"/>
                </a:solidFill>
              </a:rPr>
              <a:t>preven</a:t>
            </a:r>
            <a:r>
              <a:rPr lang="en-GB" dirty="0">
                <a:solidFill>
                  <a:srgbClr val="00B050"/>
                </a:solidFill>
              </a:rPr>
              <a:t> long shore drift, also they </a:t>
            </a:r>
            <a:r>
              <a:rPr lang="en-GB" dirty="0" err="1">
                <a:solidFill>
                  <a:srgbClr val="00B050"/>
                </a:solidFill>
              </a:rPr>
              <a:t>dont</a:t>
            </a:r>
            <a:r>
              <a:rPr lang="en-GB" dirty="0">
                <a:solidFill>
                  <a:srgbClr val="00B050"/>
                </a:solidFill>
              </a:rPr>
              <a:t> let dog walkers past a certain </a:t>
            </a:r>
            <a:r>
              <a:rPr lang="en-GB" dirty="0" err="1">
                <a:solidFill>
                  <a:srgbClr val="00B050"/>
                </a:solidFill>
              </a:rPr>
              <a:t>groyne</a:t>
            </a:r>
            <a:r>
              <a:rPr lang="en-GB" dirty="0">
                <a:solidFill>
                  <a:srgbClr val="00B050"/>
                </a:solidFill>
              </a:rPr>
              <a:t> so some of the beech is untouched,</a:t>
            </a:r>
            <a:r>
              <a:rPr lang="en-GB" dirty="0"/>
              <a:t> they also made part of </a:t>
            </a:r>
            <a:r>
              <a:rPr lang="en-GB" dirty="0" err="1"/>
              <a:t>Dawlsh</a:t>
            </a:r>
            <a:r>
              <a:rPr lang="en-GB" dirty="0"/>
              <a:t> warren Coastline in to a </a:t>
            </a:r>
            <a:r>
              <a:rPr lang="en-GB" dirty="0" err="1"/>
              <a:t>amusment</a:t>
            </a:r>
            <a:r>
              <a:rPr lang="en-GB" dirty="0"/>
              <a:t> area they did this because by destroying one are you protect others from being trampled and ruined,</a:t>
            </a:r>
          </a:p>
          <a:p>
            <a:pPr marL="0" indent="0">
              <a:buNone/>
            </a:pPr>
            <a:endParaRPr lang="en-GB" dirty="0"/>
          </a:p>
        </p:txBody>
      </p:sp>
    </p:spTree>
    <p:extLst>
      <p:ext uri="{BB962C8B-B14F-4D97-AF65-F5344CB8AC3E}">
        <p14:creationId xmlns:p14="http://schemas.microsoft.com/office/powerpoint/2010/main" val="30714421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2F496">
              <a:alpha val="59000"/>
            </a:srgbClr>
          </a:solidFill>
          <a:ln w="38100">
            <a:solidFill>
              <a:schemeClr val="tx1"/>
            </a:solidFill>
          </a:ln>
        </p:spPr>
        <p:txBody>
          <a:bodyPr/>
          <a:lstStyle/>
          <a:p>
            <a:r>
              <a:rPr lang="en-GB" dirty="0" smtClean="0"/>
              <a:t>How could they get full marks?</a:t>
            </a:r>
            <a:endParaRPr lang="en-GB" dirty="0"/>
          </a:p>
        </p:txBody>
      </p:sp>
      <p:graphicFrame>
        <p:nvGraphicFramePr>
          <p:cNvPr id="4" name="Content Placeholder 3"/>
          <p:cNvGraphicFramePr>
            <a:graphicFrameLocks noGrp="1"/>
          </p:cNvGraphicFramePr>
          <p:nvPr>
            <p:ph idx="1"/>
          </p:nvPr>
        </p:nvGraphicFramePr>
        <p:xfrm>
          <a:off x="0" y="1530127"/>
          <a:ext cx="8964488" cy="53278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25168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6210"/>
          </a:xfrm>
          <a:solidFill>
            <a:srgbClr val="F2F496">
              <a:alpha val="59000"/>
            </a:srgbClr>
          </a:solidFill>
          <a:ln w="38100">
            <a:solidFill>
              <a:schemeClr val="tx1"/>
            </a:solidFill>
          </a:ln>
        </p:spPr>
        <p:txBody>
          <a:bodyPr>
            <a:normAutofit fontScale="90000"/>
          </a:bodyPr>
          <a:lstStyle/>
          <a:p>
            <a:r>
              <a:rPr lang="en-GB" dirty="0" smtClean="0"/>
              <a:t>WJEC have been sneaky and they actually level you one question before the case study….</a:t>
            </a:r>
            <a:endParaRPr lang="en-GB"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5646" t="13577" r="9612" b="4795"/>
          <a:stretch/>
        </p:blipFill>
        <p:spPr bwMode="auto">
          <a:xfrm>
            <a:off x="375882" y="2132856"/>
            <a:ext cx="5996318" cy="41209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Left Arrow 3"/>
          <p:cNvSpPr/>
          <p:nvPr/>
        </p:nvSpPr>
        <p:spPr>
          <a:xfrm rot="996283">
            <a:off x="6351969" y="2855256"/>
            <a:ext cx="2484651" cy="692308"/>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Left Arrow 5"/>
          <p:cNvSpPr/>
          <p:nvPr/>
        </p:nvSpPr>
        <p:spPr>
          <a:xfrm rot="20470252">
            <a:off x="4869998" y="5254895"/>
            <a:ext cx="3802849" cy="692308"/>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614892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554960" cy="1143000"/>
          </a:xfrm>
          <a:solidFill>
            <a:srgbClr val="F2F496">
              <a:alpha val="59000"/>
            </a:srgbClr>
          </a:solidFill>
          <a:ln w="38100">
            <a:solidFill>
              <a:schemeClr val="tx1"/>
            </a:solidFill>
          </a:ln>
        </p:spPr>
        <p:txBody>
          <a:bodyPr/>
          <a:lstStyle/>
          <a:p>
            <a:r>
              <a:rPr lang="en-GB" dirty="0" smtClean="0"/>
              <a:t>The mark scheme</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10021601"/>
              </p:ext>
            </p:extLst>
          </p:nvPr>
        </p:nvGraphicFramePr>
        <p:xfrm>
          <a:off x="611560" y="1700808"/>
          <a:ext cx="7884938" cy="2376264"/>
        </p:xfrm>
        <a:graphic>
          <a:graphicData uri="http://schemas.openxmlformats.org/drawingml/2006/table">
            <a:tbl>
              <a:tblPr firstRow="1" bandRow="1">
                <a:tableStyleId>{8A107856-5554-42FB-B03E-39F5DBC370BA}</a:tableStyleId>
              </a:tblPr>
              <a:tblGrid>
                <a:gridCol w="3942469"/>
                <a:gridCol w="3942469"/>
              </a:tblGrid>
              <a:tr h="458577">
                <a:tc>
                  <a:txBody>
                    <a:bodyPr/>
                    <a:lstStyle/>
                    <a:p>
                      <a:r>
                        <a:rPr lang="en-GB" sz="1800" b="0" dirty="0" smtClean="0"/>
                        <a:t>Level 1 (1</a:t>
                      </a:r>
                      <a:r>
                        <a:rPr lang="en-GB" sz="1800" b="0" baseline="0" dirty="0" smtClean="0"/>
                        <a:t> mark)</a:t>
                      </a:r>
                      <a:endParaRPr lang="en-GB" sz="1800" b="0" dirty="0"/>
                    </a:p>
                  </a:txBody>
                  <a:tcPr marL="91463" marR="91463" marT="45727" marB="45727"/>
                </a:tc>
                <a:tc>
                  <a:txBody>
                    <a:bodyPr/>
                    <a:lstStyle/>
                    <a:p>
                      <a:r>
                        <a:rPr lang="en-GB" sz="1800" b="0" dirty="0" smtClean="0"/>
                        <a:t>Simple</a:t>
                      </a:r>
                      <a:r>
                        <a:rPr lang="en-GB" sz="1800" b="0" baseline="0" dirty="0" smtClean="0"/>
                        <a:t> description</a:t>
                      </a:r>
                      <a:endParaRPr lang="en-GB" sz="1800" b="0" dirty="0"/>
                    </a:p>
                  </a:txBody>
                  <a:tcPr marL="91463" marR="91463" marT="45727" marB="45727"/>
                </a:tc>
              </a:tr>
              <a:tr h="458577">
                <a:tc>
                  <a:txBody>
                    <a:bodyPr/>
                    <a:lstStyle/>
                    <a:p>
                      <a:r>
                        <a:rPr lang="en-GB" sz="1800" b="0" dirty="0" smtClean="0"/>
                        <a:t>Level 2 (2 or 3 marks)</a:t>
                      </a:r>
                      <a:endParaRPr lang="en-GB" sz="1800" b="0" dirty="0"/>
                    </a:p>
                  </a:txBody>
                  <a:tcPr marL="91463" marR="91463" marT="45727" marB="45727"/>
                </a:tc>
                <a:tc>
                  <a:txBody>
                    <a:bodyPr/>
                    <a:lstStyle/>
                    <a:p>
                      <a:r>
                        <a:rPr lang="en-GB" sz="1800" b="0" dirty="0" smtClean="0"/>
                        <a:t>Simple</a:t>
                      </a:r>
                      <a:r>
                        <a:rPr lang="en-GB" sz="1800" b="0" baseline="0" dirty="0" smtClean="0"/>
                        <a:t> Explanation</a:t>
                      </a:r>
                      <a:endParaRPr lang="en-GB" sz="1800" b="0" dirty="0"/>
                    </a:p>
                  </a:txBody>
                  <a:tcPr marL="91463" marR="91463" marT="45727" marB="45727"/>
                </a:tc>
              </a:tr>
              <a:tr h="1459110">
                <a:tc>
                  <a:txBody>
                    <a:bodyPr/>
                    <a:lstStyle/>
                    <a:p>
                      <a:r>
                        <a:rPr lang="en-GB" sz="1800" b="0" dirty="0" smtClean="0"/>
                        <a:t>Level 3 (4 or 5 marks)</a:t>
                      </a:r>
                      <a:endParaRPr lang="en-GB" sz="1800" b="0" dirty="0"/>
                    </a:p>
                  </a:txBody>
                  <a:tcPr marL="91463" marR="91463" marT="45727" marB="457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dirty="0" smtClean="0"/>
                        <a:t>Detailed Explanation with</a:t>
                      </a:r>
                      <a:r>
                        <a:rPr lang="en-GB" sz="1800" b="0" baseline="0" dirty="0" smtClean="0"/>
                        <a:t> information specific to question</a:t>
                      </a:r>
                      <a:endParaRPr lang="en-GB" sz="1800" b="0" dirty="0"/>
                    </a:p>
                  </a:txBody>
                  <a:tcPr marL="91463" marR="91463" marT="45727" marB="45727"/>
                </a:tc>
              </a:tr>
            </a:tbl>
          </a:graphicData>
        </a:graphic>
      </p:graphicFrame>
      <p:sp>
        <p:nvSpPr>
          <p:cNvPr id="5" name="Content Placeholder 2"/>
          <p:cNvSpPr txBox="1">
            <a:spLocks/>
          </p:cNvSpPr>
          <p:nvPr/>
        </p:nvSpPr>
        <p:spPr>
          <a:xfrm>
            <a:off x="457200" y="4077072"/>
            <a:ext cx="8229600" cy="2304256"/>
          </a:xfrm>
          <a:prstGeom prst="rect">
            <a:avLst/>
          </a:prstGeom>
          <a:solidFill>
            <a:srgbClr val="F2F496">
              <a:alpha val="59000"/>
            </a:srgbClr>
          </a:solidFill>
          <a:ln w="38100">
            <a:solidFill>
              <a:schemeClr val="tx1"/>
            </a:solidFill>
          </a:ln>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dirty="0" smtClean="0"/>
              <a:t>In simple terms it means:</a:t>
            </a:r>
          </a:p>
          <a:p>
            <a:pPr lvl="1"/>
            <a:r>
              <a:rPr lang="en-GB" dirty="0" smtClean="0"/>
              <a:t>Well explained points </a:t>
            </a:r>
          </a:p>
          <a:p>
            <a:pPr lvl="1"/>
            <a:r>
              <a:rPr lang="en-GB" dirty="0" smtClean="0"/>
              <a:t>Some reference to the location named to get to level 3</a:t>
            </a:r>
          </a:p>
          <a:p>
            <a:pPr lvl="1"/>
            <a:r>
              <a:rPr lang="en-GB" dirty="0" smtClean="0"/>
              <a:t>Some reference specifically to the key words being used in the answer.</a:t>
            </a:r>
            <a:endParaRPr lang="en-GB" dirty="0"/>
          </a:p>
        </p:txBody>
      </p:sp>
    </p:spTree>
    <p:extLst>
      <p:ext uri="{BB962C8B-B14F-4D97-AF65-F5344CB8AC3E}">
        <p14:creationId xmlns:p14="http://schemas.microsoft.com/office/powerpoint/2010/main" val="39528703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626968" cy="1143000"/>
          </a:xfrm>
          <a:solidFill>
            <a:srgbClr val="F2F496">
              <a:alpha val="59000"/>
            </a:srgbClr>
          </a:solidFill>
          <a:ln w="38100">
            <a:solidFill>
              <a:schemeClr val="tx1"/>
            </a:solidFill>
          </a:ln>
        </p:spPr>
        <p:txBody>
          <a:bodyPr/>
          <a:lstStyle/>
          <a:p>
            <a:r>
              <a:rPr lang="en-GB" dirty="0" smtClean="0"/>
              <a:t>Mark this answer:</a:t>
            </a:r>
            <a:endParaRPr lang="en-GB" dirty="0"/>
          </a:p>
        </p:txBody>
      </p:sp>
      <p:sp>
        <p:nvSpPr>
          <p:cNvPr id="3" name="Content Placeholder 2"/>
          <p:cNvSpPr>
            <a:spLocks noGrp="1"/>
          </p:cNvSpPr>
          <p:nvPr>
            <p:ph idx="1"/>
          </p:nvPr>
        </p:nvSpPr>
        <p:spPr>
          <a:xfrm>
            <a:off x="457200" y="1600200"/>
            <a:ext cx="8229600" cy="1756792"/>
          </a:xfrm>
          <a:solidFill>
            <a:srgbClr val="F2F496">
              <a:alpha val="59000"/>
            </a:srgbClr>
          </a:solidFill>
          <a:ln w="38100">
            <a:solidFill>
              <a:schemeClr val="tx1"/>
            </a:solidFill>
          </a:ln>
        </p:spPr>
        <p:txBody>
          <a:bodyPr/>
          <a:lstStyle/>
          <a:p>
            <a:pPr marL="0" indent="0">
              <a:buNone/>
            </a:pPr>
            <a:r>
              <a:rPr lang="en-GB" dirty="0"/>
              <a:t>River Flooding is a major problem throughout the world.  Describe and </a:t>
            </a:r>
            <a:r>
              <a:rPr lang="en-GB" b="1" u="sng" dirty="0"/>
              <a:t>explain</a:t>
            </a:r>
            <a:r>
              <a:rPr lang="en-GB" dirty="0"/>
              <a:t> </a:t>
            </a:r>
            <a:r>
              <a:rPr lang="en-GB" b="1" u="sng" dirty="0"/>
              <a:t>methods</a:t>
            </a:r>
            <a:r>
              <a:rPr lang="en-GB" dirty="0"/>
              <a:t> that could be used to </a:t>
            </a:r>
            <a:r>
              <a:rPr lang="en-GB" b="1" u="sng" dirty="0"/>
              <a:t>prevent</a:t>
            </a:r>
            <a:r>
              <a:rPr lang="en-GB" dirty="0"/>
              <a:t> river </a:t>
            </a:r>
            <a:r>
              <a:rPr lang="en-GB" dirty="0" smtClean="0"/>
              <a:t>flooding. [5]</a:t>
            </a:r>
            <a:endParaRPr lang="en-GB" dirty="0"/>
          </a:p>
        </p:txBody>
      </p:sp>
      <p:sp>
        <p:nvSpPr>
          <p:cNvPr id="4" name="Content Placeholder 2"/>
          <p:cNvSpPr txBox="1">
            <a:spLocks/>
          </p:cNvSpPr>
          <p:nvPr/>
        </p:nvSpPr>
        <p:spPr>
          <a:xfrm>
            <a:off x="467544" y="3509392"/>
            <a:ext cx="8229600" cy="2727920"/>
          </a:xfrm>
          <a:prstGeom prst="rect">
            <a:avLst/>
          </a:prstGeom>
          <a:solidFill>
            <a:srgbClr val="F2F496">
              <a:alpha val="59000"/>
            </a:srgbClr>
          </a:solidFill>
          <a:ln w="38100">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i="1" dirty="0">
                <a:latin typeface="Century Gothic" pitchFamily="34" charset="0"/>
              </a:rPr>
              <a:t>Use dams to control the flow of the water.  Build levees to increase the amount of water held in the river like on the Mississippi River. Plant trees to increase interception. </a:t>
            </a:r>
            <a:r>
              <a:rPr lang="en-GB" b="1" i="1" dirty="0">
                <a:latin typeface="Century Gothic" pitchFamily="34" charset="0"/>
              </a:rPr>
              <a:t>  </a:t>
            </a:r>
            <a:endParaRPr lang="en-GB" i="1" dirty="0">
              <a:latin typeface="Century Gothic" pitchFamily="34" charset="0"/>
            </a:endParaRPr>
          </a:p>
        </p:txBody>
      </p:sp>
    </p:spTree>
    <p:extLst>
      <p:ext uri="{BB962C8B-B14F-4D97-AF65-F5344CB8AC3E}">
        <p14:creationId xmlns:p14="http://schemas.microsoft.com/office/powerpoint/2010/main" val="8751193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626968" cy="1143000"/>
          </a:xfrm>
          <a:solidFill>
            <a:srgbClr val="F2F496">
              <a:alpha val="59000"/>
            </a:srgbClr>
          </a:solidFill>
          <a:ln w="38100">
            <a:solidFill>
              <a:schemeClr val="tx1"/>
            </a:solidFill>
          </a:ln>
        </p:spPr>
        <p:txBody>
          <a:bodyPr/>
          <a:lstStyle/>
          <a:p>
            <a:r>
              <a:rPr lang="en-GB" dirty="0" smtClean="0"/>
              <a:t>Mark this answer:</a:t>
            </a:r>
            <a:endParaRPr lang="en-GB" dirty="0"/>
          </a:p>
        </p:txBody>
      </p:sp>
      <p:sp>
        <p:nvSpPr>
          <p:cNvPr id="4" name="Content Placeholder 2"/>
          <p:cNvSpPr txBox="1">
            <a:spLocks/>
          </p:cNvSpPr>
          <p:nvPr/>
        </p:nvSpPr>
        <p:spPr>
          <a:xfrm>
            <a:off x="467544" y="3509392"/>
            <a:ext cx="8229600" cy="2727920"/>
          </a:xfrm>
          <a:prstGeom prst="rect">
            <a:avLst/>
          </a:prstGeom>
          <a:solidFill>
            <a:srgbClr val="F2F496">
              <a:alpha val="59000"/>
            </a:srgbClr>
          </a:solidFill>
          <a:ln w="38100">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i="1" dirty="0">
                <a:latin typeface="Century Gothic" pitchFamily="34" charset="0"/>
              </a:rPr>
              <a:t>Use dams to control the flow of the water.  Build levees to increase the amount of water held in the river like on the Mississippi River. Plant trees to increase interception. </a:t>
            </a:r>
            <a:r>
              <a:rPr lang="en-GB" b="1" i="1" dirty="0">
                <a:latin typeface="Century Gothic" pitchFamily="34" charset="0"/>
              </a:rPr>
              <a:t>  </a:t>
            </a:r>
            <a:endParaRPr lang="en-GB" i="1" dirty="0">
              <a:latin typeface="Century Gothic" pitchFamily="34" charset="0"/>
            </a:endParaRPr>
          </a:p>
        </p:txBody>
      </p:sp>
      <p:sp>
        <p:nvSpPr>
          <p:cNvPr id="6" name="Rectangle 11"/>
          <p:cNvSpPr>
            <a:spLocks noChangeArrowheads="1"/>
          </p:cNvSpPr>
          <p:nvPr/>
        </p:nvSpPr>
        <p:spPr bwMode="auto">
          <a:xfrm>
            <a:off x="459670" y="1556792"/>
            <a:ext cx="8144778" cy="1873250"/>
          </a:xfrm>
          <a:prstGeom prst="rect">
            <a:avLst/>
          </a:prstGeom>
          <a:solidFill>
            <a:srgbClr val="FFFF00"/>
          </a:solidFill>
          <a:ln w="9525" algn="ctr">
            <a:solidFill>
              <a:schemeClr val="tx1"/>
            </a:solidFill>
            <a:round/>
            <a:headEnd/>
            <a:tailEnd/>
          </a:ln>
        </p:spPr>
        <p:txBody>
          <a:bodyPr/>
          <a:lstStyle/>
          <a:p>
            <a:r>
              <a:rPr lang="en-GB" sz="2800" b="1" dirty="0"/>
              <a:t>Examiner Comments: </a:t>
            </a:r>
          </a:p>
          <a:p>
            <a:pPr>
              <a:buFont typeface="Arial" charset="0"/>
              <a:buChar char="•"/>
            </a:pPr>
            <a:r>
              <a:rPr lang="en-GB" sz="2800" dirty="0"/>
              <a:t>3 explained ideas with an example of a River but only simple explanation.  </a:t>
            </a:r>
          </a:p>
          <a:p>
            <a:pPr>
              <a:buFont typeface="Arial" charset="0"/>
              <a:buChar char="•"/>
            </a:pPr>
            <a:r>
              <a:rPr lang="en-GB" sz="2800" dirty="0"/>
              <a:t>Max Level 2. </a:t>
            </a:r>
          </a:p>
        </p:txBody>
      </p:sp>
    </p:spTree>
    <p:extLst>
      <p:ext uri="{BB962C8B-B14F-4D97-AF65-F5344CB8AC3E}">
        <p14:creationId xmlns:p14="http://schemas.microsoft.com/office/powerpoint/2010/main" val="3640302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2F496">
              <a:alpha val="59000"/>
            </a:srgbClr>
          </a:solidFill>
          <a:ln w="38100">
            <a:solidFill>
              <a:schemeClr val="tx1"/>
            </a:solidFill>
          </a:ln>
        </p:spPr>
        <p:txBody>
          <a:bodyPr/>
          <a:lstStyle/>
          <a:p>
            <a:r>
              <a:rPr lang="en-GB" dirty="0" smtClean="0"/>
              <a:t>How could we make it better?</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260144709"/>
              </p:ext>
            </p:extLst>
          </p:nvPr>
        </p:nvGraphicFramePr>
        <p:xfrm>
          <a:off x="0" y="3673475"/>
          <a:ext cx="9143999" cy="3121025"/>
        </p:xfrm>
        <a:graphic>
          <a:graphicData uri="http://schemas.openxmlformats.org/drawingml/2006/table">
            <a:tbl>
              <a:tblPr firstRow="1" bandRow="1">
                <a:tableStyleId>{93296810-A885-4BE3-A3E7-6D5BEEA58F35}</a:tableStyleId>
              </a:tblPr>
              <a:tblGrid>
                <a:gridCol w="2123728"/>
                <a:gridCol w="2304256"/>
                <a:gridCol w="2558929"/>
                <a:gridCol w="2157086"/>
              </a:tblGrid>
              <a:tr h="576189">
                <a:tc>
                  <a:txBody>
                    <a:bodyPr/>
                    <a:lstStyle/>
                    <a:p>
                      <a:r>
                        <a:rPr lang="en-GB" sz="1800" dirty="0" smtClean="0"/>
                        <a:t>Description</a:t>
                      </a:r>
                      <a:endParaRPr lang="en-GB" sz="1800" dirty="0"/>
                    </a:p>
                  </a:txBody>
                  <a:tcPr marT="45730" marB="45730"/>
                </a:tc>
                <a:tc>
                  <a:txBody>
                    <a:bodyPr/>
                    <a:lstStyle/>
                    <a:p>
                      <a:r>
                        <a:rPr lang="en-GB" sz="1800" dirty="0" smtClean="0"/>
                        <a:t>Explanation</a:t>
                      </a:r>
                      <a:endParaRPr lang="en-GB" sz="1800" dirty="0"/>
                    </a:p>
                  </a:txBody>
                  <a:tcPr marT="45730" marB="45730"/>
                </a:tc>
                <a:tc>
                  <a:txBody>
                    <a:bodyPr/>
                    <a:lstStyle/>
                    <a:p>
                      <a:r>
                        <a:rPr lang="en-GB" sz="1800" dirty="0" smtClean="0"/>
                        <a:t>Even Better If</a:t>
                      </a:r>
                      <a:endParaRPr lang="en-GB" sz="1800" dirty="0"/>
                    </a:p>
                  </a:txBody>
                  <a:tcPr marT="45730" marB="45730"/>
                </a:tc>
                <a:tc>
                  <a:txBody>
                    <a:bodyPr/>
                    <a:lstStyle/>
                    <a:p>
                      <a:r>
                        <a:rPr lang="en-GB" sz="1800" dirty="0" smtClean="0"/>
                        <a:t>Specific Example</a:t>
                      </a:r>
                      <a:endParaRPr lang="en-GB" sz="1800" dirty="0"/>
                    </a:p>
                  </a:txBody>
                  <a:tcPr marT="45730" marB="45730"/>
                </a:tc>
              </a:tr>
              <a:tr h="1272418">
                <a:tc>
                  <a:txBody>
                    <a:bodyPr/>
                    <a:lstStyle/>
                    <a:p>
                      <a:r>
                        <a:rPr lang="en-GB" sz="1800" dirty="0" smtClean="0"/>
                        <a:t>Build a dam</a:t>
                      </a:r>
                      <a:endParaRPr lang="en-GB" sz="1800" dirty="0"/>
                    </a:p>
                  </a:txBody>
                  <a:tcPr marT="45730" marB="45730"/>
                </a:tc>
                <a:tc>
                  <a:txBody>
                    <a:bodyPr/>
                    <a:lstStyle/>
                    <a:p>
                      <a:endParaRPr lang="en-GB" sz="1800" dirty="0"/>
                    </a:p>
                  </a:txBody>
                  <a:tcPr marT="45730" marB="45730"/>
                </a:tc>
                <a:tc>
                  <a:txBody>
                    <a:bodyPr/>
                    <a:lstStyle/>
                    <a:p>
                      <a:endParaRPr lang="en-GB" sz="1800" dirty="0"/>
                    </a:p>
                  </a:txBody>
                  <a:tcPr marT="45730" marB="45730"/>
                </a:tc>
                <a:tc>
                  <a:txBody>
                    <a:bodyPr/>
                    <a:lstStyle/>
                    <a:p>
                      <a:endParaRPr lang="en-GB" sz="1800" dirty="0"/>
                    </a:p>
                  </a:txBody>
                  <a:tcPr marT="45730" marB="45730"/>
                </a:tc>
              </a:tr>
              <a:tr h="1272418">
                <a:tc>
                  <a:txBody>
                    <a:bodyPr/>
                    <a:lstStyle/>
                    <a:p>
                      <a:r>
                        <a:rPr lang="en-GB" sz="1800" dirty="0" smtClean="0"/>
                        <a:t>Build levees</a:t>
                      </a:r>
                      <a:endParaRPr lang="en-GB" sz="1800" dirty="0"/>
                    </a:p>
                  </a:txBody>
                  <a:tcPr marT="45730" marB="45730"/>
                </a:tc>
                <a:tc>
                  <a:txBody>
                    <a:bodyPr/>
                    <a:lstStyle/>
                    <a:p>
                      <a:endParaRPr lang="en-GB" sz="1800" dirty="0"/>
                    </a:p>
                  </a:txBody>
                  <a:tcPr marT="45730" marB="45730"/>
                </a:tc>
                <a:tc>
                  <a:txBody>
                    <a:bodyPr/>
                    <a:lstStyle/>
                    <a:p>
                      <a:endParaRPr lang="en-GB" sz="1800" dirty="0"/>
                    </a:p>
                  </a:txBody>
                  <a:tcPr marT="45730" marB="45730"/>
                </a:tc>
                <a:tc>
                  <a:txBody>
                    <a:bodyPr/>
                    <a:lstStyle/>
                    <a:p>
                      <a:endParaRPr lang="en-GB" sz="1800" dirty="0"/>
                    </a:p>
                  </a:txBody>
                  <a:tcPr marT="45730" marB="45730"/>
                </a:tc>
              </a:tr>
            </a:tbl>
          </a:graphicData>
        </a:graphic>
      </p:graphicFrame>
      <p:sp>
        <p:nvSpPr>
          <p:cNvPr id="5" name="Content Placeholder 2"/>
          <p:cNvSpPr txBox="1">
            <a:spLocks/>
          </p:cNvSpPr>
          <p:nvPr/>
        </p:nvSpPr>
        <p:spPr>
          <a:xfrm>
            <a:off x="467544" y="1556792"/>
            <a:ext cx="8229600" cy="1944216"/>
          </a:xfrm>
          <a:prstGeom prst="rect">
            <a:avLst/>
          </a:prstGeom>
          <a:solidFill>
            <a:srgbClr val="F2F496">
              <a:alpha val="59000"/>
            </a:srgbClr>
          </a:solidFill>
          <a:ln w="38100">
            <a:solidFill>
              <a:schemeClr val="tx1"/>
            </a:solidFill>
          </a:ln>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i="1" dirty="0">
                <a:latin typeface="Century Gothic" pitchFamily="34" charset="0"/>
              </a:rPr>
              <a:t>Use dams to control the flow of the water.  Build levees to increase the amount of water held in the river like on the Mississippi River. Plant trees to increase interception. </a:t>
            </a:r>
            <a:r>
              <a:rPr lang="en-GB" b="1" i="1" dirty="0">
                <a:latin typeface="Century Gothic" pitchFamily="34" charset="0"/>
              </a:rPr>
              <a:t>  </a:t>
            </a:r>
            <a:endParaRPr lang="en-GB" i="1" dirty="0">
              <a:latin typeface="Century Gothic" pitchFamily="34" charset="0"/>
            </a:endParaRPr>
          </a:p>
        </p:txBody>
      </p:sp>
    </p:spTree>
    <p:extLst>
      <p:ext uri="{BB962C8B-B14F-4D97-AF65-F5344CB8AC3E}">
        <p14:creationId xmlns:p14="http://schemas.microsoft.com/office/powerpoint/2010/main" val="8751193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690864" cy="1143000"/>
          </a:xfrm>
          <a:solidFill>
            <a:srgbClr val="F2F496">
              <a:alpha val="59000"/>
            </a:srgbClr>
          </a:solidFill>
          <a:ln w="38100">
            <a:solidFill>
              <a:schemeClr val="tx1"/>
            </a:solidFill>
          </a:ln>
        </p:spPr>
        <p:txBody>
          <a:bodyPr>
            <a:normAutofit/>
          </a:bodyPr>
          <a:lstStyle/>
          <a:p>
            <a:r>
              <a:rPr lang="en-GB" dirty="0" smtClean="0"/>
              <a:t>The use of affect…</a:t>
            </a:r>
            <a:endParaRPr lang="en-GB" dirty="0"/>
          </a:p>
        </p:txBody>
      </p:sp>
      <p:sp>
        <p:nvSpPr>
          <p:cNvPr id="3" name="Content Placeholder 2"/>
          <p:cNvSpPr>
            <a:spLocks noGrp="1"/>
          </p:cNvSpPr>
          <p:nvPr>
            <p:ph idx="1"/>
          </p:nvPr>
        </p:nvSpPr>
        <p:spPr>
          <a:xfrm>
            <a:off x="457200" y="1600200"/>
            <a:ext cx="8229600" cy="3917032"/>
          </a:xfrm>
          <a:solidFill>
            <a:srgbClr val="F2F496">
              <a:alpha val="59000"/>
            </a:srgbClr>
          </a:solidFill>
          <a:ln w="38100">
            <a:solidFill>
              <a:schemeClr val="tx1"/>
            </a:solidFill>
          </a:ln>
        </p:spPr>
        <p:txBody>
          <a:bodyPr/>
          <a:lstStyle/>
          <a:p>
            <a:r>
              <a:rPr lang="en-GB" b="1" dirty="0"/>
              <a:t>Explain how the building of the supermarket may affect the people of Whitby.  [4]</a:t>
            </a:r>
          </a:p>
          <a:p>
            <a:endParaRPr lang="en-GB" dirty="0"/>
          </a:p>
          <a:p>
            <a:r>
              <a:rPr lang="en-GB" b="1" dirty="0"/>
              <a:t>Candidate A: </a:t>
            </a:r>
            <a:r>
              <a:rPr lang="en-GB" dirty="0"/>
              <a:t>The supermarket will affect journey times because of all the extra traffic.  It will affect the elderly because they will be able to get to the supermarket easily. </a:t>
            </a:r>
          </a:p>
          <a:p>
            <a:pPr marL="0" indent="0">
              <a:buNone/>
            </a:pPr>
            <a:endParaRPr lang="en-GB" dirty="0"/>
          </a:p>
        </p:txBody>
      </p:sp>
      <p:sp>
        <p:nvSpPr>
          <p:cNvPr id="4" name="Rectangle 3"/>
          <p:cNvSpPr/>
          <p:nvPr/>
        </p:nvSpPr>
        <p:spPr>
          <a:xfrm>
            <a:off x="467544" y="5661248"/>
            <a:ext cx="8208912" cy="100811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tx1"/>
                </a:solidFill>
              </a:rPr>
              <a:t>What is wrong with this answer? Give it an EBI</a:t>
            </a:r>
            <a:endParaRPr lang="en-GB" sz="3200" dirty="0">
              <a:solidFill>
                <a:schemeClr val="tx1"/>
              </a:solidFill>
            </a:endParaRPr>
          </a:p>
        </p:txBody>
      </p:sp>
    </p:spTree>
    <p:extLst>
      <p:ext uri="{BB962C8B-B14F-4D97-AF65-F5344CB8AC3E}">
        <p14:creationId xmlns:p14="http://schemas.microsoft.com/office/powerpoint/2010/main" val="3833309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2F496">
              <a:alpha val="59000"/>
            </a:srgbClr>
          </a:solidFill>
          <a:ln w="38100">
            <a:solidFill>
              <a:schemeClr val="tx1"/>
            </a:solidFill>
          </a:ln>
        </p:spPr>
        <p:txBody>
          <a:bodyPr/>
          <a:lstStyle/>
          <a:p>
            <a:r>
              <a:rPr lang="en-GB" dirty="0" smtClean="0"/>
              <a:t>How could we make it better?</a:t>
            </a:r>
            <a:endParaRPr lang="en-GB" dirty="0"/>
          </a:p>
        </p:txBody>
      </p:sp>
      <p:graphicFrame>
        <p:nvGraphicFramePr>
          <p:cNvPr id="4" name="Table 3"/>
          <p:cNvGraphicFramePr>
            <a:graphicFrameLocks noGrp="1"/>
          </p:cNvGraphicFramePr>
          <p:nvPr/>
        </p:nvGraphicFramePr>
        <p:xfrm>
          <a:off x="0" y="3673475"/>
          <a:ext cx="9143999" cy="3121025"/>
        </p:xfrm>
        <a:graphic>
          <a:graphicData uri="http://schemas.openxmlformats.org/drawingml/2006/table">
            <a:tbl>
              <a:tblPr firstRow="1" bandRow="1">
                <a:tableStyleId>{93296810-A885-4BE3-A3E7-6D5BEEA58F35}</a:tableStyleId>
              </a:tblPr>
              <a:tblGrid>
                <a:gridCol w="2123728"/>
                <a:gridCol w="2304256"/>
                <a:gridCol w="2558929"/>
                <a:gridCol w="2157086"/>
              </a:tblGrid>
              <a:tr h="576189">
                <a:tc>
                  <a:txBody>
                    <a:bodyPr/>
                    <a:lstStyle/>
                    <a:p>
                      <a:r>
                        <a:rPr lang="en-GB" sz="1800" dirty="0" smtClean="0"/>
                        <a:t>Description</a:t>
                      </a:r>
                      <a:endParaRPr lang="en-GB" sz="1800" dirty="0"/>
                    </a:p>
                  </a:txBody>
                  <a:tcPr marT="45730" marB="45730"/>
                </a:tc>
                <a:tc>
                  <a:txBody>
                    <a:bodyPr/>
                    <a:lstStyle/>
                    <a:p>
                      <a:r>
                        <a:rPr lang="en-GB" sz="1800" dirty="0" smtClean="0"/>
                        <a:t>Explanation</a:t>
                      </a:r>
                      <a:endParaRPr lang="en-GB" sz="1800" dirty="0"/>
                    </a:p>
                  </a:txBody>
                  <a:tcPr marT="45730" marB="45730"/>
                </a:tc>
                <a:tc>
                  <a:txBody>
                    <a:bodyPr/>
                    <a:lstStyle/>
                    <a:p>
                      <a:r>
                        <a:rPr lang="en-GB" sz="1800" dirty="0" smtClean="0"/>
                        <a:t>Even Better If</a:t>
                      </a:r>
                      <a:endParaRPr lang="en-GB" sz="1800" dirty="0"/>
                    </a:p>
                  </a:txBody>
                  <a:tcPr marT="45730" marB="45730"/>
                </a:tc>
                <a:tc>
                  <a:txBody>
                    <a:bodyPr/>
                    <a:lstStyle/>
                    <a:p>
                      <a:r>
                        <a:rPr lang="en-GB" sz="1800" dirty="0" smtClean="0"/>
                        <a:t>Specific Example</a:t>
                      </a:r>
                      <a:endParaRPr lang="en-GB" sz="1800" dirty="0"/>
                    </a:p>
                  </a:txBody>
                  <a:tcPr marT="45730" marB="45730"/>
                </a:tc>
              </a:tr>
              <a:tr h="1272418">
                <a:tc>
                  <a:txBody>
                    <a:bodyPr/>
                    <a:lstStyle/>
                    <a:p>
                      <a:r>
                        <a:rPr lang="en-GB" sz="1800" dirty="0" smtClean="0"/>
                        <a:t>Build a dam</a:t>
                      </a:r>
                      <a:endParaRPr lang="en-GB" sz="1800" dirty="0"/>
                    </a:p>
                  </a:txBody>
                  <a:tcPr marT="45730" marB="45730"/>
                </a:tc>
                <a:tc>
                  <a:txBody>
                    <a:bodyPr/>
                    <a:lstStyle/>
                    <a:p>
                      <a:r>
                        <a:rPr lang="en-GB" sz="1800" dirty="0" smtClean="0"/>
                        <a:t>To</a:t>
                      </a:r>
                      <a:r>
                        <a:rPr lang="en-GB" sz="1800" baseline="0" dirty="0" smtClean="0"/>
                        <a:t> control the water flow</a:t>
                      </a:r>
                      <a:endParaRPr lang="en-GB" sz="1800" dirty="0"/>
                    </a:p>
                  </a:txBody>
                  <a:tcPr marT="45730" marB="45730"/>
                </a:tc>
                <a:tc>
                  <a:txBody>
                    <a:bodyPr/>
                    <a:lstStyle/>
                    <a:p>
                      <a:r>
                        <a:rPr lang="en-GB" sz="1800" dirty="0" smtClean="0"/>
                        <a:t>In times of heavy rainfall</a:t>
                      </a:r>
                      <a:endParaRPr lang="en-GB" sz="1800" dirty="0"/>
                    </a:p>
                  </a:txBody>
                  <a:tcPr marT="45730" marB="45730"/>
                </a:tc>
                <a:tc>
                  <a:txBody>
                    <a:bodyPr/>
                    <a:lstStyle/>
                    <a:p>
                      <a:r>
                        <a:rPr lang="en-GB" sz="1800" dirty="0" smtClean="0"/>
                        <a:t>Aswan Dam</a:t>
                      </a:r>
                      <a:endParaRPr lang="en-GB" sz="1800" dirty="0"/>
                    </a:p>
                  </a:txBody>
                  <a:tcPr marT="45730" marB="45730"/>
                </a:tc>
              </a:tr>
              <a:tr h="1272418">
                <a:tc>
                  <a:txBody>
                    <a:bodyPr/>
                    <a:lstStyle/>
                    <a:p>
                      <a:r>
                        <a:rPr lang="en-GB" sz="1800" dirty="0" smtClean="0"/>
                        <a:t>Build levees</a:t>
                      </a:r>
                      <a:endParaRPr lang="en-GB" sz="1800" dirty="0"/>
                    </a:p>
                  </a:txBody>
                  <a:tcPr marT="45730" marB="45730"/>
                </a:tc>
                <a:tc>
                  <a:txBody>
                    <a:bodyPr/>
                    <a:lstStyle/>
                    <a:p>
                      <a:r>
                        <a:rPr lang="en-GB" sz="1800" dirty="0" smtClean="0"/>
                        <a:t>By increasing</a:t>
                      </a:r>
                      <a:r>
                        <a:rPr lang="en-GB" sz="1800" baseline="0" dirty="0" smtClean="0"/>
                        <a:t> the height of the river banks e.g. With concrete or soil</a:t>
                      </a:r>
                      <a:endParaRPr lang="en-GB" sz="1800" dirty="0"/>
                    </a:p>
                  </a:txBody>
                  <a:tcPr marT="45730" marB="4573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t>To increase</a:t>
                      </a:r>
                      <a:r>
                        <a:rPr lang="en-GB" sz="1800" baseline="0" dirty="0" smtClean="0"/>
                        <a:t> the channel capacity </a:t>
                      </a:r>
                      <a:endParaRPr lang="en-GB" sz="1800" dirty="0" smtClean="0"/>
                    </a:p>
                    <a:p>
                      <a:endParaRPr lang="en-GB" sz="1800" dirty="0"/>
                    </a:p>
                  </a:txBody>
                  <a:tcPr marT="45730" marB="45730"/>
                </a:tc>
                <a:tc>
                  <a:txBody>
                    <a:bodyPr/>
                    <a:lstStyle/>
                    <a:p>
                      <a:r>
                        <a:rPr lang="en-GB" sz="1800" dirty="0" smtClean="0"/>
                        <a:t>On the Mississippi River</a:t>
                      </a:r>
                      <a:endParaRPr lang="en-GB" sz="1800" dirty="0"/>
                    </a:p>
                  </a:txBody>
                  <a:tcPr marT="45730" marB="45730"/>
                </a:tc>
              </a:tr>
            </a:tbl>
          </a:graphicData>
        </a:graphic>
      </p:graphicFrame>
      <p:sp>
        <p:nvSpPr>
          <p:cNvPr id="5" name="Content Placeholder 2"/>
          <p:cNvSpPr txBox="1">
            <a:spLocks/>
          </p:cNvSpPr>
          <p:nvPr/>
        </p:nvSpPr>
        <p:spPr>
          <a:xfrm>
            <a:off x="467544" y="1556792"/>
            <a:ext cx="8229600" cy="1944216"/>
          </a:xfrm>
          <a:prstGeom prst="rect">
            <a:avLst/>
          </a:prstGeom>
          <a:solidFill>
            <a:srgbClr val="F2F496">
              <a:alpha val="59000"/>
            </a:srgbClr>
          </a:solidFill>
          <a:ln w="38100">
            <a:solidFill>
              <a:schemeClr val="tx1"/>
            </a:solidFill>
          </a:ln>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i="1" dirty="0">
                <a:latin typeface="Century Gothic" pitchFamily="34" charset="0"/>
              </a:rPr>
              <a:t>Use dams to control the flow of the water.  Build levees to increase the amount of water held in the river like on the Mississippi River. Plant trees to increase interception. </a:t>
            </a:r>
            <a:r>
              <a:rPr lang="en-GB" b="1" i="1" dirty="0">
                <a:latin typeface="Century Gothic" pitchFamily="34" charset="0"/>
              </a:rPr>
              <a:t>  </a:t>
            </a:r>
            <a:endParaRPr lang="en-GB" i="1" dirty="0">
              <a:latin typeface="Century Gothic" pitchFamily="34" charset="0"/>
            </a:endParaRPr>
          </a:p>
        </p:txBody>
      </p:sp>
    </p:spTree>
    <p:extLst>
      <p:ext uri="{BB962C8B-B14F-4D97-AF65-F5344CB8AC3E}">
        <p14:creationId xmlns:p14="http://schemas.microsoft.com/office/powerpoint/2010/main" val="10747182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690864" cy="1143000"/>
          </a:xfrm>
          <a:solidFill>
            <a:srgbClr val="F2F496">
              <a:alpha val="59000"/>
            </a:srgbClr>
          </a:solidFill>
          <a:ln w="38100">
            <a:solidFill>
              <a:schemeClr val="tx1"/>
            </a:solidFill>
          </a:ln>
        </p:spPr>
        <p:txBody>
          <a:bodyPr>
            <a:normAutofit/>
          </a:bodyPr>
          <a:lstStyle/>
          <a:p>
            <a:r>
              <a:rPr lang="en-GB" dirty="0" smtClean="0"/>
              <a:t>The use of affect…</a:t>
            </a:r>
            <a:endParaRPr lang="en-GB" dirty="0"/>
          </a:p>
        </p:txBody>
      </p:sp>
      <p:sp>
        <p:nvSpPr>
          <p:cNvPr id="3" name="Content Placeholder 2"/>
          <p:cNvSpPr>
            <a:spLocks noGrp="1"/>
          </p:cNvSpPr>
          <p:nvPr>
            <p:ph idx="1"/>
          </p:nvPr>
        </p:nvSpPr>
        <p:spPr>
          <a:xfrm>
            <a:off x="457200" y="1600200"/>
            <a:ext cx="8229600" cy="3917032"/>
          </a:xfrm>
          <a:solidFill>
            <a:srgbClr val="F2F496">
              <a:alpha val="59000"/>
            </a:srgbClr>
          </a:solidFill>
          <a:ln w="38100">
            <a:solidFill>
              <a:schemeClr val="tx1"/>
            </a:solidFill>
          </a:ln>
        </p:spPr>
        <p:txBody>
          <a:bodyPr/>
          <a:lstStyle/>
          <a:p>
            <a:r>
              <a:rPr lang="en-GB" b="1" dirty="0"/>
              <a:t>Explain how the building of the supermarket may affect the people of Whitby.  [4]</a:t>
            </a:r>
          </a:p>
          <a:p>
            <a:endParaRPr lang="en-GB" dirty="0"/>
          </a:p>
          <a:p>
            <a:r>
              <a:rPr lang="en-GB" b="1" dirty="0"/>
              <a:t>Candidate A: </a:t>
            </a:r>
            <a:r>
              <a:rPr lang="en-GB" dirty="0"/>
              <a:t>The supermarket will affect journey times because of all the extra traffic.  It will affect the elderly because they will be able to get to the supermarket easily. </a:t>
            </a:r>
          </a:p>
          <a:p>
            <a:pPr marL="0" indent="0">
              <a:buNone/>
            </a:pPr>
            <a:endParaRPr lang="en-GB" dirty="0"/>
          </a:p>
        </p:txBody>
      </p:sp>
      <p:sp>
        <p:nvSpPr>
          <p:cNvPr id="5" name="Rectangle 11"/>
          <p:cNvSpPr>
            <a:spLocks noChangeArrowheads="1"/>
          </p:cNvSpPr>
          <p:nvPr/>
        </p:nvSpPr>
        <p:spPr bwMode="auto">
          <a:xfrm>
            <a:off x="71438" y="5589240"/>
            <a:ext cx="8964612" cy="1123950"/>
          </a:xfrm>
          <a:prstGeom prst="rect">
            <a:avLst/>
          </a:prstGeom>
          <a:solidFill>
            <a:srgbClr val="FFFF00"/>
          </a:solidFill>
          <a:ln w="9525" algn="ctr">
            <a:solidFill>
              <a:schemeClr val="tx1"/>
            </a:solidFill>
            <a:round/>
            <a:headEnd/>
            <a:tailEnd/>
          </a:ln>
        </p:spPr>
        <p:txBody>
          <a:bodyPr/>
          <a:lstStyle/>
          <a:p>
            <a:r>
              <a:rPr lang="en-GB" sz="1800" dirty="0"/>
              <a:t>The candidate thought that they had explained that the extra traffic will impact on journey times but they haven’t said whether journey times will be longer or shorter.  It is not the job of the examiner to interpret meaning where it is implied. </a:t>
            </a:r>
          </a:p>
          <a:p>
            <a:r>
              <a:rPr lang="en-GB" sz="1800" dirty="0"/>
              <a:t>The second point does not say how the elderly are affected. </a:t>
            </a:r>
          </a:p>
        </p:txBody>
      </p:sp>
    </p:spTree>
    <p:extLst>
      <p:ext uri="{BB962C8B-B14F-4D97-AF65-F5344CB8AC3E}">
        <p14:creationId xmlns:p14="http://schemas.microsoft.com/office/powerpoint/2010/main" val="4238866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2F496">
              <a:alpha val="59000"/>
            </a:srgbClr>
          </a:solidFill>
          <a:ln w="38100">
            <a:solidFill>
              <a:schemeClr val="tx1"/>
            </a:solidFill>
          </a:ln>
        </p:spPr>
        <p:txBody>
          <a:bodyPr>
            <a:normAutofit fontScale="90000"/>
          </a:bodyPr>
          <a:lstStyle/>
          <a:p>
            <a:r>
              <a:rPr lang="en-GB" dirty="0"/>
              <a:t>What the candidate should have written was</a:t>
            </a:r>
            <a:r>
              <a:rPr lang="en-GB" dirty="0" smtClean="0"/>
              <a:t>:</a:t>
            </a:r>
            <a:endParaRPr lang="en-GB" dirty="0"/>
          </a:p>
        </p:txBody>
      </p:sp>
      <p:sp>
        <p:nvSpPr>
          <p:cNvPr id="3" name="Content Placeholder 2"/>
          <p:cNvSpPr>
            <a:spLocks noGrp="1"/>
          </p:cNvSpPr>
          <p:nvPr>
            <p:ph idx="1"/>
          </p:nvPr>
        </p:nvSpPr>
        <p:spPr>
          <a:xfrm>
            <a:off x="457200" y="1600200"/>
            <a:ext cx="8229600" cy="2188840"/>
          </a:xfrm>
          <a:solidFill>
            <a:srgbClr val="F2F496">
              <a:alpha val="59000"/>
            </a:srgbClr>
          </a:solidFill>
          <a:ln w="38100">
            <a:solidFill>
              <a:schemeClr val="tx1"/>
            </a:solidFill>
          </a:ln>
        </p:spPr>
        <p:txBody>
          <a:bodyPr/>
          <a:lstStyle/>
          <a:p>
            <a:pPr marL="0" indent="0">
              <a:buNone/>
            </a:pPr>
            <a:r>
              <a:rPr lang="en-GB" dirty="0" smtClean="0"/>
              <a:t>There </a:t>
            </a:r>
            <a:r>
              <a:rPr lang="en-GB" dirty="0"/>
              <a:t>will be extra traffic so journey times will be longer.  The elderly will find it easy to access the supermarket because it is closer to their homes. </a:t>
            </a:r>
          </a:p>
          <a:p>
            <a:endParaRPr lang="en-GB" dirty="0"/>
          </a:p>
        </p:txBody>
      </p:sp>
      <p:sp>
        <p:nvSpPr>
          <p:cNvPr id="4" name="Rectangle 11"/>
          <p:cNvSpPr>
            <a:spLocks noChangeArrowheads="1"/>
          </p:cNvSpPr>
          <p:nvPr/>
        </p:nvSpPr>
        <p:spPr bwMode="auto">
          <a:xfrm>
            <a:off x="71438" y="4221088"/>
            <a:ext cx="8964612" cy="2492102"/>
          </a:xfrm>
          <a:prstGeom prst="rect">
            <a:avLst/>
          </a:prstGeom>
          <a:solidFill>
            <a:srgbClr val="FFFF00"/>
          </a:solidFill>
          <a:ln w="9525" algn="ctr">
            <a:solidFill>
              <a:schemeClr val="tx1"/>
            </a:solidFill>
            <a:round/>
            <a:headEnd/>
            <a:tailEnd/>
          </a:ln>
        </p:spPr>
        <p:txBody>
          <a:bodyPr/>
          <a:lstStyle/>
          <a:p>
            <a:pPr algn="ctr"/>
            <a:r>
              <a:rPr lang="en-GB" sz="6000" dirty="0" smtClean="0"/>
              <a:t>Never, EVER, EVER use the word affect in your answer.</a:t>
            </a:r>
            <a:endParaRPr lang="en-GB" sz="6000" dirty="0"/>
          </a:p>
        </p:txBody>
      </p:sp>
    </p:spTree>
    <p:extLst>
      <p:ext uri="{BB962C8B-B14F-4D97-AF65-F5344CB8AC3E}">
        <p14:creationId xmlns:p14="http://schemas.microsoft.com/office/powerpoint/2010/main" val="3071442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5328592" cy="1143000"/>
          </a:xfrm>
          <a:solidFill>
            <a:srgbClr val="F2F496">
              <a:alpha val="59000"/>
            </a:srgbClr>
          </a:solidFill>
          <a:ln w="38100">
            <a:solidFill>
              <a:schemeClr val="tx1"/>
            </a:solidFill>
          </a:ln>
        </p:spPr>
        <p:txBody>
          <a:bodyPr/>
          <a:lstStyle/>
          <a:p>
            <a:r>
              <a:rPr lang="en-GB" dirty="0" smtClean="0"/>
              <a:t>Mark these answers</a:t>
            </a:r>
            <a:endParaRPr lang="en-GB" dirty="0"/>
          </a:p>
        </p:txBody>
      </p:sp>
      <p:sp>
        <p:nvSpPr>
          <p:cNvPr id="3" name="Content Placeholder 2"/>
          <p:cNvSpPr>
            <a:spLocks noGrp="1"/>
          </p:cNvSpPr>
          <p:nvPr>
            <p:ph idx="1"/>
          </p:nvPr>
        </p:nvSpPr>
        <p:spPr>
          <a:xfrm>
            <a:off x="457200" y="1600200"/>
            <a:ext cx="8229600" cy="1108720"/>
          </a:xfrm>
          <a:solidFill>
            <a:srgbClr val="F2F496">
              <a:alpha val="59000"/>
            </a:srgbClr>
          </a:solidFill>
          <a:ln w="38100">
            <a:solidFill>
              <a:schemeClr val="tx1"/>
            </a:solidFill>
          </a:ln>
        </p:spPr>
        <p:txBody>
          <a:bodyPr/>
          <a:lstStyle/>
          <a:p>
            <a:pPr marL="0" indent="0">
              <a:buNone/>
            </a:pPr>
            <a:r>
              <a:rPr lang="en-GB" dirty="0"/>
              <a:t>Explain how the building of this supermarket may affect the people of Whitby. [4]</a:t>
            </a:r>
          </a:p>
          <a:p>
            <a:pPr marL="0" indent="0">
              <a:buNone/>
            </a:pPr>
            <a:endParaRPr lang="en-GB" dirty="0"/>
          </a:p>
        </p:txBody>
      </p:sp>
      <p:graphicFrame>
        <p:nvGraphicFramePr>
          <p:cNvPr id="4" name="Diagram 3"/>
          <p:cNvGraphicFramePr/>
          <p:nvPr>
            <p:extLst>
              <p:ext uri="{D42A27DB-BD31-4B8C-83A1-F6EECF244321}">
                <p14:modId xmlns:p14="http://schemas.microsoft.com/office/powerpoint/2010/main" val="3189226495"/>
              </p:ext>
            </p:extLst>
          </p:nvPr>
        </p:nvGraphicFramePr>
        <p:xfrm>
          <a:off x="395536" y="2780928"/>
          <a:ext cx="8208912" cy="3888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14421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5328592" cy="1143000"/>
          </a:xfrm>
          <a:solidFill>
            <a:srgbClr val="F2F496">
              <a:alpha val="59000"/>
            </a:srgbClr>
          </a:solidFill>
          <a:ln w="38100">
            <a:solidFill>
              <a:schemeClr val="tx1"/>
            </a:solidFill>
          </a:ln>
        </p:spPr>
        <p:txBody>
          <a:bodyPr/>
          <a:lstStyle/>
          <a:p>
            <a:r>
              <a:rPr lang="en-GB" dirty="0" smtClean="0"/>
              <a:t>Mark these answers</a:t>
            </a:r>
            <a:endParaRPr lang="en-GB" dirty="0"/>
          </a:p>
        </p:txBody>
      </p:sp>
      <p:sp>
        <p:nvSpPr>
          <p:cNvPr id="3" name="Content Placeholder 2"/>
          <p:cNvSpPr>
            <a:spLocks noGrp="1"/>
          </p:cNvSpPr>
          <p:nvPr>
            <p:ph idx="1"/>
          </p:nvPr>
        </p:nvSpPr>
        <p:spPr>
          <a:xfrm>
            <a:off x="457200" y="1600200"/>
            <a:ext cx="8229600" cy="1108720"/>
          </a:xfrm>
          <a:solidFill>
            <a:srgbClr val="F2F496">
              <a:alpha val="59000"/>
            </a:srgbClr>
          </a:solidFill>
          <a:ln w="38100">
            <a:solidFill>
              <a:schemeClr val="tx1"/>
            </a:solidFill>
          </a:ln>
        </p:spPr>
        <p:txBody>
          <a:bodyPr/>
          <a:lstStyle/>
          <a:p>
            <a:pPr marL="0" indent="0">
              <a:buNone/>
            </a:pPr>
            <a:r>
              <a:rPr lang="en-GB" dirty="0"/>
              <a:t>Explain how the building of this supermarket may affect the people of Whitby. [4]</a:t>
            </a:r>
          </a:p>
          <a:p>
            <a:pPr marL="0" indent="0">
              <a:buNone/>
            </a:pPr>
            <a:endParaRPr lang="en-GB" dirty="0"/>
          </a:p>
        </p:txBody>
      </p:sp>
      <p:graphicFrame>
        <p:nvGraphicFramePr>
          <p:cNvPr id="5" name="Diagram 4"/>
          <p:cNvGraphicFramePr/>
          <p:nvPr>
            <p:extLst>
              <p:ext uri="{D42A27DB-BD31-4B8C-83A1-F6EECF244321}">
                <p14:modId xmlns:p14="http://schemas.microsoft.com/office/powerpoint/2010/main" val="2825499707"/>
              </p:ext>
            </p:extLst>
          </p:nvPr>
        </p:nvGraphicFramePr>
        <p:xfrm>
          <a:off x="539552" y="2780928"/>
          <a:ext cx="8136904" cy="3888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53764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851104" cy="1143000"/>
          </a:xfrm>
          <a:solidFill>
            <a:srgbClr val="F2F496">
              <a:alpha val="59000"/>
            </a:srgbClr>
          </a:solidFill>
          <a:ln w="38100">
            <a:solidFill>
              <a:schemeClr val="tx1"/>
            </a:solidFill>
          </a:ln>
        </p:spPr>
        <p:txBody>
          <a:bodyPr/>
          <a:lstStyle/>
          <a:p>
            <a:r>
              <a:rPr lang="en-GB" dirty="0" smtClean="0"/>
              <a:t>So how would you do it?</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233049321"/>
              </p:ext>
            </p:extLst>
          </p:nvPr>
        </p:nvGraphicFramePr>
        <p:xfrm>
          <a:off x="251520" y="2852936"/>
          <a:ext cx="8641309" cy="3850208"/>
        </p:xfrm>
        <a:graphic>
          <a:graphicData uri="http://schemas.openxmlformats.org/drawingml/2006/table">
            <a:tbl>
              <a:tblPr/>
              <a:tblGrid>
                <a:gridCol w="1470861"/>
                <a:gridCol w="2975195"/>
                <a:gridCol w="4195253"/>
              </a:tblGrid>
              <a:tr h="405721">
                <a:tc>
                  <a:txBody>
                    <a:bodyPr/>
                    <a:lstStyle/>
                    <a:p>
                      <a:pPr>
                        <a:spcAft>
                          <a:spcPts val="0"/>
                        </a:spcAft>
                      </a:pPr>
                      <a:endParaRPr lang="en-GB" sz="1600" dirty="0">
                        <a:solidFill>
                          <a:srgbClr val="000000"/>
                        </a:solidFill>
                        <a:latin typeface="Arial"/>
                        <a:ea typeface="Calibri"/>
                      </a:endParaRPr>
                    </a:p>
                  </a:txBody>
                  <a:tcPr marL="66815" marR="668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600">
                        <a:solidFill>
                          <a:srgbClr val="000000"/>
                        </a:solidFill>
                        <a:latin typeface="Arial"/>
                        <a:ea typeface="Calibri"/>
                      </a:endParaRPr>
                    </a:p>
                  </a:txBody>
                  <a:tcPr marL="66815" marR="668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600" dirty="0">
                          <a:solidFill>
                            <a:srgbClr val="000000"/>
                          </a:solidFill>
                          <a:latin typeface="Arial"/>
                          <a:ea typeface="Calibri"/>
                        </a:rPr>
                        <a:t>Double your marks!</a:t>
                      </a:r>
                    </a:p>
                  </a:txBody>
                  <a:tcPr marL="66815" marR="668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4253">
                <a:tc>
                  <a:txBody>
                    <a:bodyPr/>
                    <a:lstStyle/>
                    <a:p>
                      <a:pPr>
                        <a:spcAft>
                          <a:spcPts val="0"/>
                        </a:spcAft>
                      </a:pPr>
                      <a:r>
                        <a:rPr lang="en-GB" sz="1600">
                          <a:solidFill>
                            <a:srgbClr val="000000"/>
                          </a:solidFill>
                          <a:latin typeface="Arial"/>
                          <a:ea typeface="Calibri"/>
                        </a:rPr>
                        <a:t>Candidate A</a:t>
                      </a:r>
                    </a:p>
                  </a:txBody>
                  <a:tcPr marL="66815" marR="668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600" dirty="0">
                          <a:solidFill>
                            <a:srgbClr val="000000"/>
                          </a:solidFill>
                          <a:latin typeface="Arial"/>
                          <a:ea typeface="Calibri"/>
                        </a:rPr>
                        <a:t>It will </a:t>
                      </a:r>
                      <a:r>
                        <a:rPr lang="en-GB" sz="1600" b="1" u="sng" dirty="0">
                          <a:solidFill>
                            <a:srgbClr val="000000"/>
                          </a:solidFill>
                          <a:latin typeface="Arial"/>
                          <a:ea typeface="Calibri"/>
                        </a:rPr>
                        <a:t>affect</a:t>
                      </a:r>
                      <a:r>
                        <a:rPr lang="en-GB" sz="1600" dirty="0">
                          <a:solidFill>
                            <a:srgbClr val="000000"/>
                          </a:solidFill>
                          <a:latin typeface="Arial"/>
                          <a:ea typeface="Calibri"/>
                        </a:rPr>
                        <a:t> young people as it will give them jobs. </a:t>
                      </a:r>
                      <a:r>
                        <a:rPr lang="en-GB" sz="1600" dirty="0" smtClean="0">
                          <a:solidFill>
                            <a:srgbClr val="000000"/>
                          </a:solidFill>
                          <a:latin typeface="Arial"/>
                          <a:ea typeface="Calibri"/>
                        </a:rPr>
                        <a:t>(1 mark)</a:t>
                      </a:r>
                      <a:endParaRPr lang="en-GB" sz="1600" dirty="0">
                        <a:solidFill>
                          <a:srgbClr val="000000"/>
                        </a:solidFill>
                        <a:latin typeface="Arial"/>
                        <a:ea typeface="Calibri"/>
                      </a:endParaRPr>
                    </a:p>
                  </a:txBody>
                  <a:tcPr marL="66815" marR="668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600" dirty="0" smtClean="0">
                          <a:solidFill>
                            <a:srgbClr val="000000"/>
                          </a:solidFill>
                          <a:latin typeface="Arial"/>
                          <a:ea typeface="Calibri"/>
                        </a:rPr>
                        <a:t>Young people will get jobs </a:t>
                      </a:r>
                      <a:r>
                        <a:rPr lang="en-GB" sz="1600" b="1" dirty="0" smtClean="0">
                          <a:solidFill>
                            <a:srgbClr val="000000"/>
                          </a:solidFill>
                          <a:latin typeface="Arial"/>
                          <a:ea typeface="Calibri"/>
                        </a:rPr>
                        <a:t>SO</a:t>
                      </a:r>
                      <a:r>
                        <a:rPr lang="en-GB" sz="1600" baseline="0" dirty="0" smtClean="0">
                          <a:solidFill>
                            <a:srgbClr val="000000"/>
                          </a:solidFill>
                          <a:latin typeface="Arial"/>
                          <a:ea typeface="Calibri"/>
                        </a:rPr>
                        <a:t> more money. </a:t>
                      </a:r>
                      <a:r>
                        <a:rPr lang="en-GB" sz="1600" baseline="0" dirty="0" smtClean="0">
                          <a:solidFill>
                            <a:srgbClr val="FF0000"/>
                          </a:solidFill>
                          <a:latin typeface="Arial"/>
                          <a:ea typeface="Calibri"/>
                        </a:rPr>
                        <a:t>(2 marks)</a:t>
                      </a:r>
                      <a:endParaRPr lang="en-GB" sz="1600" dirty="0">
                        <a:solidFill>
                          <a:srgbClr val="FF0000"/>
                        </a:solidFill>
                        <a:latin typeface="Arial"/>
                        <a:ea typeface="Calibri"/>
                      </a:endParaRPr>
                    </a:p>
                  </a:txBody>
                  <a:tcPr marL="66815" marR="668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71003">
                <a:tc>
                  <a:txBody>
                    <a:bodyPr/>
                    <a:lstStyle/>
                    <a:p>
                      <a:pPr>
                        <a:spcAft>
                          <a:spcPts val="0"/>
                        </a:spcAft>
                      </a:pPr>
                      <a:r>
                        <a:rPr lang="en-GB" sz="1600">
                          <a:solidFill>
                            <a:srgbClr val="000000"/>
                          </a:solidFill>
                          <a:latin typeface="Arial"/>
                          <a:ea typeface="Calibri"/>
                        </a:rPr>
                        <a:t>Candidate B</a:t>
                      </a:r>
                    </a:p>
                  </a:txBody>
                  <a:tcPr marL="66815" marR="668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600" dirty="0">
                          <a:solidFill>
                            <a:srgbClr val="000000"/>
                          </a:solidFill>
                          <a:latin typeface="Arial"/>
                          <a:ea typeface="Calibri"/>
                        </a:rPr>
                        <a:t>The local businesses such as the </a:t>
                      </a:r>
                      <a:r>
                        <a:rPr lang="en-GB" sz="1600" dirty="0" smtClean="0">
                          <a:solidFill>
                            <a:srgbClr val="000000"/>
                          </a:solidFill>
                          <a:latin typeface="Arial"/>
                          <a:ea typeface="Calibri"/>
                        </a:rPr>
                        <a:t>local</a:t>
                      </a:r>
                      <a:r>
                        <a:rPr lang="en-GB" sz="1600" baseline="0" dirty="0" smtClean="0">
                          <a:solidFill>
                            <a:srgbClr val="000000"/>
                          </a:solidFill>
                          <a:latin typeface="Arial"/>
                          <a:ea typeface="Calibri"/>
                        </a:rPr>
                        <a:t> fish shops </a:t>
                      </a:r>
                      <a:r>
                        <a:rPr lang="en-GB" sz="1600" dirty="0" smtClean="0">
                          <a:solidFill>
                            <a:srgbClr val="000000"/>
                          </a:solidFill>
                          <a:latin typeface="Arial"/>
                          <a:ea typeface="Calibri"/>
                        </a:rPr>
                        <a:t>will </a:t>
                      </a:r>
                      <a:r>
                        <a:rPr lang="en-GB" sz="1600" dirty="0">
                          <a:solidFill>
                            <a:srgbClr val="000000"/>
                          </a:solidFill>
                          <a:latin typeface="Arial"/>
                          <a:ea typeface="Calibri"/>
                        </a:rPr>
                        <a:t>be </a:t>
                      </a:r>
                      <a:r>
                        <a:rPr lang="en-GB" sz="1600" b="1" u="sng" dirty="0">
                          <a:solidFill>
                            <a:srgbClr val="000000"/>
                          </a:solidFill>
                          <a:latin typeface="Arial"/>
                          <a:ea typeface="Calibri"/>
                        </a:rPr>
                        <a:t>affected</a:t>
                      </a:r>
                      <a:r>
                        <a:rPr lang="en-GB" sz="1600" dirty="0">
                          <a:solidFill>
                            <a:srgbClr val="000000"/>
                          </a:solidFill>
                          <a:latin typeface="Arial"/>
                          <a:ea typeface="Calibri"/>
                        </a:rPr>
                        <a:t> since they won’t be able to compete with the large stores. </a:t>
                      </a:r>
                      <a:endParaRPr lang="en-GB" sz="1600" dirty="0" smtClean="0">
                        <a:solidFill>
                          <a:srgbClr val="000000"/>
                        </a:solidFill>
                        <a:latin typeface="Arial"/>
                        <a:ea typeface="Calibri"/>
                      </a:endParaRPr>
                    </a:p>
                    <a:p>
                      <a:pPr>
                        <a:spcAft>
                          <a:spcPts val="0"/>
                        </a:spcAft>
                      </a:pPr>
                      <a:r>
                        <a:rPr lang="en-GB" sz="1600" dirty="0" smtClean="0">
                          <a:solidFill>
                            <a:srgbClr val="000000"/>
                          </a:solidFill>
                          <a:latin typeface="+mn-lt"/>
                          <a:ea typeface="Calibri"/>
                        </a:rPr>
                        <a:t>(1 mark)</a:t>
                      </a:r>
                      <a:endParaRPr lang="en-GB" sz="1600" dirty="0">
                        <a:solidFill>
                          <a:srgbClr val="000000"/>
                        </a:solidFill>
                        <a:latin typeface="Arial"/>
                        <a:ea typeface="Calibri"/>
                      </a:endParaRPr>
                    </a:p>
                  </a:txBody>
                  <a:tcPr marL="66815" marR="668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600" dirty="0" smtClean="0">
                          <a:solidFill>
                            <a:srgbClr val="000000"/>
                          </a:solidFill>
                          <a:latin typeface="Arial"/>
                          <a:ea typeface="Calibri"/>
                        </a:rPr>
                        <a:t>Local businesses such as fish</a:t>
                      </a:r>
                      <a:r>
                        <a:rPr lang="en-GB" sz="1600" baseline="0" dirty="0" smtClean="0">
                          <a:solidFill>
                            <a:srgbClr val="000000"/>
                          </a:solidFill>
                          <a:latin typeface="Arial"/>
                          <a:ea typeface="Calibri"/>
                        </a:rPr>
                        <a:t> shops</a:t>
                      </a:r>
                      <a:r>
                        <a:rPr lang="en-GB" sz="1600" dirty="0" smtClean="0">
                          <a:solidFill>
                            <a:srgbClr val="000000"/>
                          </a:solidFill>
                          <a:latin typeface="Arial"/>
                          <a:ea typeface="Calibri"/>
                        </a:rPr>
                        <a:t> will lose money </a:t>
                      </a:r>
                      <a:r>
                        <a:rPr lang="en-GB" sz="1600" b="1" dirty="0" smtClean="0">
                          <a:solidFill>
                            <a:srgbClr val="000000"/>
                          </a:solidFill>
                          <a:latin typeface="Arial"/>
                          <a:ea typeface="Calibri"/>
                        </a:rPr>
                        <a:t>BECAUSE</a:t>
                      </a:r>
                      <a:r>
                        <a:rPr lang="en-GB" sz="1600" dirty="0" smtClean="0">
                          <a:solidFill>
                            <a:srgbClr val="000000"/>
                          </a:solidFill>
                          <a:latin typeface="Arial"/>
                          <a:ea typeface="Calibri"/>
                        </a:rPr>
                        <a:t> they can’t compete</a:t>
                      </a:r>
                      <a:r>
                        <a:rPr lang="en-GB" sz="1600" baseline="0" dirty="0" smtClean="0">
                          <a:solidFill>
                            <a:srgbClr val="000000"/>
                          </a:solidFill>
                          <a:latin typeface="Arial"/>
                          <a:ea typeface="Calibri"/>
                        </a:rPr>
                        <a:t> with the large stores.</a:t>
                      </a:r>
                      <a:r>
                        <a:rPr lang="en-GB" sz="1600" baseline="0" dirty="0" smtClean="0">
                          <a:solidFill>
                            <a:srgbClr val="FF0000"/>
                          </a:solidFill>
                          <a:latin typeface="Arial"/>
                          <a:ea typeface="Calibri"/>
                        </a:rPr>
                        <a:t> (2 marks)</a:t>
                      </a:r>
                      <a:endParaRPr lang="en-GB" sz="1600" dirty="0">
                        <a:solidFill>
                          <a:srgbClr val="FF0000"/>
                        </a:solidFill>
                        <a:latin typeface="Arial"/>
                        <a:ea typeface="Calibri"/>
                      </a:endParaRPr>
                    </a:p>
                  </a:txBody>
                  <a:tcPr marL="66815" marR="668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19231">
                <a:tc>
                  <a:txBody>
                    <a:bodyPr/>
                    <a:lstStyle/>
                    <a:p>
                      <a:pPr>
                        <a:spcAft>
                          <a:spcPts val="0"/>
                        </a:spcAft>
                      </a:pPr>
                      <a:r>
                        <a:rPr lang="en-GB" sz="1600">
                          <a:solidFill>
                            <a:srgbClr val="000000"/>
                          </a:solidFill>
                          <a:latin typeface="Arial"/>
                          <a:ea typeface="Calibri"/>
                        </a:rPr>
                        <a:t>Candidate C</a:t>
                      </a:r>
                    </a:p>
                  </a:txBody>
                  <a:tcPr marL="66815" marR="668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600" dirty="0">
                          <a:solidFill>
                            <a:srgbClr val="000000"/>
                          </a:solidFill>
                          <a:latin typeface="Arial"/>
                          <a:ea typeface="Calibri"/>
                        </a:rPr>
                        <a:t>Local unemployed builders will be </a:t>
                      </a:r>
                      <a:r>
                        <a:rPr lang="en-GB" sz="1600" b="1" u="sng" dirty="0">
                          <a:solidFill>
                            <a:srgbClr val="000000"/>
                          </a:solidFill>
                          <a:latin typeface="Arial"/>
                          <a:ea typeface="Calibri"/>
                        </a:rPr>
                        <a:t>affected</a:t>
                      </a:r>
                      <a:r>
                        <a:rPr lang="en-GB" sz="1600" dirty="0">
                          <a:solidFill>
                            <a:srgbClr val="000000"/>
                          </a:solidFill>
                          <a:latin typeface="Arial"/>
                          <a:ea typeface="Calibri"/>
                        </a:rPr>
                        <a:t> as they would need builders. </a:t>
                      </a:r>
                      <a:endParaRPr lang="en-GB" sz="1600" dirty="0" smtClean="0">
                        <a:solidFill>
                          <a:srgbClr val="000000"/>
                        </a:solidFill>
                        <a:latin typeface="Arial"/>
                        <a:ea typeface="Calibri"/>
                      </a:endParaRPr>
                    </a:p>
                    <a:p>
                      <a:pPr>
                        <a:spcAft>
                          <a:spcPts val="0"/>
                        </a:spcAft>
                      </a:pPr>
                      <a:r>
                        <a:rPr lang="en-GB" sz="1600" dirty="0" smtClean="0">
                          <a:solidFill>
                            <a:srgbClr val="000000"/>
                          </a:solidFill>
                          <a:latin typeface="+mn-lt"/>
                          <a:ea typeface="Calibri"/>
                        </a:rPr>
                        <a:t>(1 mark)</a:t>
                      </a:r>
                      <a:endParaRPr lang="en-GB" sz="1600" dirty="0">
                        <a:solidFill>
                          <a:srgbClr val="000000"/>
                        </a:solidFill>
                        <a:latin typeface="Arial"/>
                        <a:ea typeface="Calibri"/>
                      </a:endParaRPr>
                    </a:p>
                  </a:txBody>
                  <a:tcPr marL="66815" marR="668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600" dirty="0" smtClean="0">
                          <a:solidFill>
                            <a:srgbClr val="000000"/>
                          </a:solidFill>
                          <a:latin typeface="Arial"/>
                          <a:ea typeface="Calibri"/>
                        </a:rPr>
                        <a:t>Local</a:t>
                      </a:r>
                      <a:r>
                        <a:rPr lang="en-GB" sz="1600" baseline="0" dirty="0" smtClean="0">
                          <a:solidFill>
                            <a:srgbClr val="000000"/>
                          </a:solidFill>
                          <a:latin typeface="Arial"/>
                          <a:ea typeface="Calibri"/>
                        </a:rPr>
                        <a:t> builders will get jobs and more money </a:t>
                      </a:r>
                      <a:r>
                        <a:rPr lang="en-GB" sz="1600" b="1" u="sng" baseline="0" dirty="0" smtClean="0">
                          <a:solidFill>
                            <a:srgbClr val="000000"/>
                          </a:solidFill>
                          <a:latin typeface="Arial"/>
                          <a:ea typeface="Calibri"/>
                        </a:rPr>
                        <a:t>BECAUSE</a:t>
                      </a:r>
                      <a:r>
                        <a:rPr lang="en-GB" sz="1600" baseline="0" dirty="0" smtClean="0">
                          <a:solidFill>
                            <a:srgbClr val="000000"/>
                          </a:solidFill>
                          <a:latin typeface="Arial"/>
                          <a:ea typeface="Calibri"/>
                        </a:rPr>
                        <a:t> they need more builders. </a:t>
                      </a:r>
                      <a:r>
                        <a:rPr lang="en-GB" sz="1600" baseline="0" dirty="0" smtClean="0">
                          <a:solidFill>
                            <a:srgbClr val="FF0000"/>
                          </a:solidFill>
                          <a:latin typeface="Arial"/>
                          <a:ea typeface="Calibri"/>
                        </a:rPr>
                        <a:t>(2 marks)</a:t>
                      </a:r>
                      <a:endParaRPr lang="en-GB" sz="1600" dirty="0">
                        <a:solidFill>
                          <a:srgbClr val="FF0000"/>
                        </a:solidFill>
                        <a:latin typeface="Arial"/>
                        <a:ea typeface="Calibri"/>
                      </a:endParaRPr>
                    </a:p>
                  </a:txBody>
                  <a:tcPr marL="66815" marR="668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Content Placeholder 2"/>
          <p:cNvSpPr>
            <a:spLocks noGrp="1"/>
          </p:cNvSpPr>
          <p:nvPr>
            <p:ph idx="1"/>
          </p:nvPr>
        </p:nvSpPr>
        <p:spPr>
          <a:xfrm>
            <a:off x="457200" y="1600200"/>
            <a:ext cx="8229600" cy="1108720"/>
          </a:xfrm>
          <a:solidFill>
            <a:srgbClr val="F2F496">
              <a:alpha val="59000"/>
            </a:srgbClr>
          </a:solidFill>
          <a:ln w="38100">
            <a:solidFill>
              <a:schemeClr val="tx1"/>
            </a:solidFill>
          </a:ln>
        </p:spPr>
        <p:txBody>
          <a:bodyPr/>
          <a:lstStyle/>
          <a:p>
            <a:pPr marL="0" indent="0">
              <a:buNone/>
            </a:pPr>
            <a:r>
              <a:rPr lang="en-GB" dirty="0"/>
              <a:t>Explain how the building of this supermarket may affect the people of Whitby. [4]</a:t>
            </a:r>
          </a:p>
          <a:p>
            <a:pPr marL="0" indent="0">
              <a:buNone/>
            </a:pPr>
            <a:endParaRPr lang="en-GB" dirty="0"/>
          </a:p>
        </p:txBody>
      </p:sp>
      <p:sp>
        <p:nvSpPr>
          <p:cNvPr id="6" name="Rectangle 5"/>
          <p:cNvSpPr/>
          <p:nvPr/>
        </p:nvSpPr>
        <p:spPr>
          <a:xfrm>
            <a:off x="4788024" y="3284984"/>
            <a:ext cx="4032448" cy="576064"/>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4788024" y="3933056"/>
            <a:ext cx="4032448" cy="108012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4770543" y="5517232"/>
            <a:ext cx="4032448" cy="108012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71442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grpId="0" nodeType="clickEffect">
                                  <p:stCondLst>
                                    <p:cond delay="0"/>
                                  </p:stCondLst>
                                  <p:childTnLst>
                                    <p:animEffect transition="out" filter="wipe(down)">
                                      <p:cBhvr>
                                        <p:cTn id="6" dur="180" accel="50000">
                                          <p:stCondLst>
                                            <p:cond delay="1820"/>
                                          </p:stCondLst>
                                        </p:cTn>
                                        <p:tgtEl>
                                          <p:spTgt spid="6"/>
                                        </p:tgtEl>
                                      </p:cBhvr>
                                    </p:animEffect>
                                    <p:anim calcmode="lin" valueType="num">
                                      <p:cBhvr>
                                        <p:cTn id="7" dur="1822" tmFilter="0,0; 0.14,0.31; 0.43,0.73; 0.71,0.91; 1.0,1.0">
                                          <p:stCondLst>
                                            <p:cond delay="0"/>
                                          </p:stCondLst>
                                        </p:cTn>
                                        <p:tgtEl>
                                          <p:spTgt spid="6"/>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6"/>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6"/>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6"/>
                                        </p:tgtEl>
                                        <p:attrNameLst>
                                          <p:attrName>ppt_y</p:attrName>
                                        </p:attrNameLst>
                                      </p:cBhvr>
                                      <p:tavLst>
                                        <p:tav tm="0">
                                          <p:val>
                                            <p:strVal val="ppt_y"/>
                                          </p:val>
                                        </p:tav>
                                        <p:tav tm="100000">
                                          <p:val>
                                            <p:strVal val="ppt_y+ppt_h"/>
                                          </p:val>
                                        </p:tav>
                                      </p:tavLst>
                                    </p:anim>
                                    <p:animScale>
                                      <p:cBhvr>
                                        <p:cTn id="14" dur="26">
                                          <p:stCondLst>
                                            <p:cond delay="620"/>
                                          </p:stCondLst>
                                        </p:cTn>
                                        <p:tgtEl>
                                          <p:spTgt spid="6"/>
                                        </p:tgtEl>
                                      </p:cBhvr>
                                      <p:to x="100000" y="60000"/>
                                    </p:animScale>
                                    <p:animScale>
                                      <p:cBhvr>
                                        <p:cTn id="15" dur="166" decel="50000">
                                          <p:stCondLst>
                                            <p:cond delay="646"/>
                                          </p:stCondLst>
                                        </p:cTn>
                                        <p:tgtEl>
                                          <p:spTgt spid="6"/>
                                        </p:tgtEl>
                                      </p:cBhvr>
                                      <p:to x="100000" y="100000"/>
                                    </p:animScale>
                                    <p:animScale>
                                      <p:cBhvr>
                                        <p:cTn id="16" dur="26">
                                          <p:stCondLst>
                                            <p:cond delay="1312"/>
                                          </p:stCondLst>
                                        </p:cTn>
                                        <p:tgtEl>
                                          <p:spTgt spid="6"/>
                                        </p:tgtEl>
                                      </p:cBhvr>
                                      <p:to x="100000" y="80000"/>
                                    </p:animScale>
                                    <p:animScale>
                                      <p:cBhvr>
                                        <p:cTn id="17" dur="166" decel="50000">
                                          <p:stCondLst>
                                            <p:cond delay="1338"/>
                                          </p:stCondLst>
                                        </p:cTn>
                                        <p:tgtEl>
                                          <p:spTgt spid="6"/>
                                        </p:tgtEl>
                                      </p:cBhvr>
                                      <p:to x="100000" y="100000"/>
                                    </p:animScale>
                                    <p:animScale>
                                      <p:cBhvr>
                                        <p:cTn id="18" dur="26">
                                          <p:stCondLst>
                                            <p:cond delay="1642"/>
                                          </p:stCondLst>
                                        </p:cTn>
                                        <p:tgtEl>
                                          <p:spTgt spid="6"/>
                                        </p:tgtEl>
                                      </p:cBhvr>
                                      <p:to x="100000" y="90000"/>
                                    </p:animScale>
                                    <p:animScale>
                                      <p:cBhvr>
                                        <p:cTn id="19" dur="166" decel="50000">
                                          <p:stCondLst>
                                            <p:cond delay="1668"/>
                                          </p:stCondLst>
                                        </p:cTn>
                                        <p:tgtEl>
                                          <p:spTgt spid="6"/>
                                        </p:tgtEl>
                                      </p:cBhvr>
                                      <p:to x="100000" y="100000"/>
                                    </p:animScale>
                                    <p:animScale>
                                      <p:cBhvr>
                                        <p:cTn id="20" dur="26">
                                          <p:stCondLst>
                                            <p:cond delay="1808"/>
                                          </p:stCondLst>
                                        </p:cTn>
                                        <p:tgtEl>
                                          <p:spTgt spid="6"/>
                                        </p:tgtEl>
                                      </p:cBhvr>
                                      <p:to x="100000" y="95000"/>
                                    </p:animScale>
                                    <p:animScale>
                                      <p:cBhvr>
                                        <p:cTn id="21" dur="166" decel="50000">
                                          <p:stCondLst>
                                            <p:cond delay="1834"/>
                                          </p:stCondLst>
                                        </p:cTn>
                                        <p:tgtEl>
                                          <p:spTgt spid="6"/>
                                        </p:tgtEl>
                                      </p:cBhvr>
                                      <p:to x="100000" y="100000"/>
                                    </p:animScale>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31" presetClass="exit" presetSubtype="0" fill="hold" grpId="0" nodeType="clickEffect">
                                  <p:stCondLst>
                                    <p:cond delay="0"/>
                                  </p:stCondLst>
                                  <p:childTnLst>
                                    <p:anim calcmode="lin" valueType="num">
                                      <p:cBhvr>
                                        <p:cTn id="26" dur="1000"/>
                                        <p:tgtEl>
                                          <p:spTgt spid="7"/>
                                        </p:tgtEl>
                                        <p:attrNameLst>
                                          <p:attrName>ppt_w</p:attrName>
                                        </p:attrNameLst>
                                      </p:cBhvr>
                                      <p:tavLst>
                                        <p:tav tm="0">
                                          <p:val>
                                            <p:strVal val="ppt_w"/>
                                          </p:val>
                                        </p:tav>
                                        <p:tav tm="100000">
                                          <p:val>
                                            <p:fltVal val="0"/>
                                          </p:val>
                                        </p:tav>
                                      </p:tavLst>
                                    </p:anim>
                                    <p:anim calcmode="lin" valueType="num">
                                      <p:cBhvr>
                                        <p:cTn id="27" dur="1000"/>
                                        <p:tgtEl>
                                          <p:spTgt spid="7"/>
                                        </p:tgtEl>
                                        <p:attrNameLst>
                                          <p:attrName>ppt_h</p:attrName>
                                        </p:attrNameLst>
                                      </p:cBhvr>
                                      <p:tavLst>
                                        <p:tav tm="0">
                                          <p:val>
                                            <p:strVal val="ppt_h"/>
                                          </p:val>
                                        </p:tav>
                                        <p:tav tm="100000">
                                          <p:val>
                                            <p:fltVal val="0"/>
                                          </p:val>
                                        </p:tav>
                                      </p:tavLst>
                                    </p:anim>
                                    <p:anim calcmode="lin" valueType="num">
                                      <p:cBhvr>
                                        <p:cTn id="28" dur="1000"/>
                                        <p:tgtEl>
                                          <p:spTgt spid="7"/>
                                        </p:tgtEl>
                                        <p:attrNameLst>
                                          <p:attrName>style.rotation</p:attrName>
                                        </p:attrNameLst>
                                      </p:cBhvr>
                                      <p:tavLst>
                                        <p:tav tm="0">
                                          <p:val>
                                            <p:fltVal val="0"/>
                                          </p:val>
                                        </p:tav>
                                        <p:tav tm="100000">
                                          <p:val>
                                            <p:fltVal val="90"/>
                                          </p:val>
                                        </p:tav>
                                      </p:tavLst>
                                    </p:anim>
                                    <p:animEffect transition="out" filter="fade">
                                      <p:cBhvr>
                                        <p:cTn id="29" dur="1000"/>
                                        <p:tgtEl>
                                          <p:spTgt spid="7"/>
                                        </p:tgtEl>
                                      </p:cBhvr>
                                    </p:animEffect>
                                    <p:set>
                                      <p:cBhvr>
                                        <p:cTn id="30" dur="1" fill="hold">
                                          <p:stCondLst>
                                            <p:cond delay="999"/>
                                          </p:stCondLst>
                                        </p:cTn>
                                        <p:tgtEl>
                                          <p:spTgt spid="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0" presetClass="exit" presetSubtype="0" fill="hold" grpId="0" nodeType="clickEffect">
                                  <p:stCondLst>
                                    <p:cond delay="0"/>
                                  </p:stCondLst>
                                  <p:childTnLst>
                                    <p:animEffect transition="out" filter="fade">
                                      <p:cBhvr>
                                        <p:cTn id="34" dur="500"/>
                                        <p:tgtEl>
                                          <p:spTgt spid="8"/>
                                        </p:tgtEl>
                                      </p:cBhvr>
                                    </p:animEffect>
                                    <p:set>
                                      <p:cBhvr>
                                        <p:cTn id="35"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03032" cy="1143000"/>
          </a:xfrm>
          <a:solidFill>
            <a:srgbClr val="F2F496">
              <a:alpha val="59000"/>
            </a:srgbClr>
          </a:solidFill>
          <a:ln w="38100">
            <a:solidFill>
              <a:schemeClr val="tx1"/>
            </a:solidFill>
          </a:ln>
        </p:spPr>
        <p:txBody>
          <a:bodyPr/>
          <a:lstStyle/>
          <a:p>
            <a:r>
              <a:rPr lang="en-GB" dirty="0" smtClean="0"/>
              <a:t>How about this question</a:t>
            </a:r>
            <a:endParaRPr lang="en-GB" dirty="0"/>
          </a:p>
        </p:txBody>
      </p:sp>
      <p:sp>
        <p:nvSpPr>
          <p:cNvPr id="3" name="Content Placeholder 2"/>
          <p:cNvSpPr>
            <a:spLocks noGrp="1"/>
          </p:cNvSpPr>
          <p:nvPr>
            <p:ph idx="1"/>
          </p:nvPr>
        </p:nvSpPr>
        <p:spPr>
          <a:xfrm>
            <a:off x="457200" y="5013176"/>
            <a:ext cx="8229600" cy="1368152"/>
          </a:xfrm>
          <a:solidFill>
            <a:srgbClr val="F2F496">
              <a:alpha val="59000"/>
            </a:srgbClr>
          </a:solidFill>
          <a:ln w="38100">
            <a:solidFill>
              <a:schemeClr val="tx1"/>
            </a:solidFill>
          </a:ln>
        </p:spPr>
        <p:txBody>
          <a:bodyPr>
            <a:normAutofit fontScale="92500" lnSpcReduction="10000"/>
          </a:bodyPr>
          <a:lstStyle/>
          <a:p>
            <a:pPr marL="0" indent="0">
              <a:buNone/>
            </a:pPr>
            <a:r>
              <a:rPr lang="en-GB" dirty="0"/>
              <a:t>Explain why some people may be against building affordable housing at the proposed site near </a:t>
            </a:r>
            <a:r>
              <a:rPr lang="en-GB" dirty="0" err="1"/>
              <a:t>Ruswarp</a:t>
            </a:r>
            <a:r>
              <a:rPr lang="en-GB" dirty="0"/>
              <a:t>. [5]</a:t>
            </a:r>
          </a:p>
          <a:p>
            <a:endParaRPr lang="en-GB" dirty="0"/>
          </a:p>
        </p:txBody>
      </p:sp>
      <p:graphicFrame>
        <p:nvGraphicFramePr>
          <p:cNvPr id="4" name="Diagram 3"/>
          <p:cNvGraphicFramePr/>
          <p:nvPr>
            <p:extLst>
              <p:ext uri="{D42A27DB-BD31-4B8C-83A1-F6EECF244321}">
                <p14:modId xmlns:p14="http://schemas.microsoft.com/office/powerpoint/2010/main" val="332377710"/>
              </p:ext>
            </p:extLst>
          </p:nvPr>
        </p:nvGraphicFramePr>
        <p:xfrm>
          <a:off x="251520" y="1484784"/>
          <a:ext cx="8496944" cy="33843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14421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03032" cy="1143000"/>
          </a:xfrm>
          <a:solidFill>
            <a:srgbClr val="F2F496">
              <a:alpha val="59000"/>
            </a:srgbClr>
          </a:solidFill>
          <a:ln w="38100">
            <a:solidFill>
              <a:schemeClr val="tx1"/>
            </a:solidFill>
          </a:ln>
        </p:spPr>
        <p:txBody>
          <a:bodyPr/>
          <a:lstStyle/>
          <a:p>
            <a:r>
              <a:rPr lang="en-GB" dirty="0" smtClean="0"/>
              <a:t>How about this question</a:t>
            </a:r>
            <a:endParaRPr lang="en-GB" dirty="0"/>
          </a:p>
        </p:txBody>
      </p:sp>
      <p:sp>
        <p:nvSpPr>
          <p:cNvPr id="3" name="Content Placeholder 2"/>
          <p:cNvSpPr>
            <a:spLocks noGrp="1"/>
          </p:cNvSpPr>
          <p:nvPr>
            <p:ph idx="1"/>
          </p:nvPr>
        </p:nvSpPr>
        <p:spPr>
          <a:xfrm>
            <a:off x="457200" y="5013176"/>
            <a:ext cx="8229600" cy="1368152"/>
          </a:xfrm>
          <a:solidFill>
            <a:srgbClr val="F2F496">
              <a:alpha val="59000"/>
            </a:srgbClr>
          </a:solidFill>
          <a:ln w="38100">
            <a:solidFill>
              <a:schemeClr val="tx1"/>
            </a:solidFill>
          </a:ln>
        </p:spPr>
        <p:txBody>
          <a:bodyPr>
            <a:normAutofit fontScale="92500" lnSpcReduction="10000"/>
          </a:bodyPr>
          <a:lstStyle/>
          <a:p>
            <a:pPr marL="0" indent="0">
              <a:buNone/>
            </a:pPr>
            <a:r>
              <a:rPr lang="en-GB" dirty="0"/>
              <a:t>Explain why some people may be against building affordable housing at the proposed site near </a:t>
            </a:r>
            <a:r>
              <a:rPr lang="en-GB" dirty="0" err="1"/>
              <a:t>Ruswarp</a:t>
            </a:r>
            <a:r>
              <a:rPr lang="en-GB" dirty="0"/>
              <a:t>. [5]</a:t>
            </a:r>
          </a:p>
          <a:p>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3259573650"/>
              </p:ext>
            </p:extLst>
          </p:nvPr>
        </p:nvGraphicFramePr>
        <p:xfrm>
          <a:off x="395536" y="1556792"/>
          <a:ext cx="8496944" cy="3384376"/>
        </p:xfrm>
        <a:graphic>
          <a:graphicData uri="http://schemas.openxmlformats.org/drawingml/2006/table">
            <a:tbl>
              <a:tblPr/>
              <a:tblGrid>
                <a:gridCol w="1446287"/>
                <a:gridCol w="2925490"/>
                <a:gridCol w="4125167"/>
              </a:tblGrid>
              <a:tr h="337876">
                <a:tc>
                  <a:txBody>
                    <a:bodyPr/>
                    <a:lstStyle/>
                    <a:p>
                      <a:pPr>
                        <a:spcAft>
                          <a:spcPts val="0"/>
                        </a:spcAft>
                      </a:pPr>
                      <a:endParaRPr lang="en-GB" sz="1600" dirty="0">
                        <a:solidFill>
                          <a:srgbClr val="000000"/>
                        </a:solidFill>
                        <a:latin typeface="Arial"/>
                        <a:ea typeface="Calibri"/>
                      </a:endParaRPr>
                    </a:p>
                  </a:txBody>
                  <a:tcPr marL="66813" marR="668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600">
                        <a:solidFill>
                          <a:srgbClr val="000000"/>
                        </a:solidFill>
                        <a:latin typeface="Arial"/>
                        <a:ea typeface="Calibri"/>
                      </a:endParaRPr>
                    </a:p>
                  </a:txBody>
                  <a:tcPr marL="66813" marR="668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600">
                          <a:solidFill>
                            <a:srgbClr val="000000"/>
                          </a:solidFill>
                          <a:latin typeface="Arial"/>
                          <a:ea typeface="Calibri"/>
                        </a:rPr>
                        <a:t>Double your marks!</a:t>
                      </a:r>
                    </a:p>
                  </a:txBody>
                  <a:tcPr marL="66813" marR="668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3815">
                <a:tc>
                  <a:txBody>
                    <a:bodyPr/>
                    <a:lstStyle/>
                    <a:p>
                      <a:pPr>
                        <a:spcAft>
                          <a:spcPts val="0"/>
                        </a:spcAft>
                      </a:pPr>
                      <a:r>
                        <a:rPr lang="en-GB" sz="1600">
                          <a:solidFill>
                            <a:srgbClr val="000000"/>
                          </a:solidFill>
                          <a:latin typeface="Arial"/>
                          <a:ea typeface="Calibri"/>
                        </a:rPr>
                        <a:t>Candidate A</a:t>
                      </a:r>
                    </a:p>
                  </a:txBody>
                  <a:tcPr marL="66813" marR="668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kern="1200" dirty="0" smtClean="0">
                          <a:solidFill>
                            <a:schemeClr val="tx1"/>
                          </a:solidFill>
                          <a:latin typeface="+mn-lt"/>
                          <a:ea typeface="+mn-ea"/>
                          <a:cs typeface="+mn-cs"/>
                        </a:rPr>
                        <a:t>It would </a:t>
                      </a:r>
                      <a:r>
                        <a:rPr lang="en-GB" sz="1800" b="1" kern="1200" dirty="0" smtClean="0">
                          <a:solidFill>
                            <a:schemeClr val="tx1"/>
                          </a:solidFill>
                          <a:latin typeface="+mn-lt"/>
                          <a:ea typeface="+mn-ea"/>
                          <a:cs typeface="+mn-cs"/>
                        </a:rPr>
                        <a:t>affect</a:t>
                      </a:r>
                      <a:r>
                        <a:rPr lang="en-GB" sz="1800" kern="1200" dirty="0" smtClean="0">
                          <a:solidFill>
                            <a:schemeClr val="tx1"/>
                          </a:solidFill>
                          <a:latin typeface="+mn-lt"/>
                          <a:ea typeface="+mn-ea"/>
                          <a:cs typeface="+mn-cs"/>
                        </a:rPr>
                        <a:t> people’s health from dust created under construction.  (L1)</a:t>
                      </a:r>
                      <a:endParaRPr lang="en-GB" sz="1600" dirty="0">
                        <a:solidFill>
                          <a:srgbClr val="000000"/>
                        </a:solidFill>
                        <a:latin typeface="Arial"/>
                        <a:ea typeface="Calibri"/>
                      </a:endParaRPr>
                    </a:p>
                  </a:txBody>
                  <a:tcPr marL="66813" marR="668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600" baseline="0" dirty="0" smtClean="0">
                          <a:solidFill>
                            <a:srgbClr val="000000"/>
                          </a:solidFill>
                          <a:latin typeface="Arial"/>
                          <a:ea typeface="Calibri"/>
                        </a:rPr>
                        <a:t>The dust from the building could damage people’s health (e.g. Make asthmas worse)</a:t>
                      </a:r>
                      <a:r>
                        <a:rPr lang="en-GB" sz="1600" baseline="0" dirty="0" smtClean="0">
                          <a:solidFill>
                            <a:srgbClr val="FF0000"/>
                          </a:solidFill>
                          <a:latin typeface="Arial"/>
                          <a:ea typeface="Calibri"/>
                        </a:rPr>
                        <a:t> (level 2 = simple explanation)</a:t>
                      </a:r>
                      <a:endParaRPr lang="en-GB" sz="1600" dirty="0">
                        <a:solidFill>
                          <a:srgbClr val="FF0000"/>
                        </a:solidFill>
                        <a:latin typeface="Arial"/>
                        <a:ea typeface="Calibri"/>
                      </a:endParaRPr>
                    </a:p>
                  </a:txBody>
                  <a:tcPr marL="66813" marR="668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0416">
                <a:tc>
                  <a:txBody>
                    <a:bodyPr/>
                    <a:lstStyle/>
                    <a:p>
                      <a:pPr>
                        <a:spcAft>
                          <a:spcPts val="0"/>
                        </a:spcAft>
                      </a:pPr>
                      <a:r>
                        <a:rPr lang="en-GB" sz="1600">
                          <a:solidFill>
                            <a:srgbClr val="000000"/>
                          </a:solidFill>
                          <a:latin typeface="Arial"/>
                          <a:ea typeface="Calibri"/>
                        </a:rPr>
                        <a:t>Candidate B</a:t>
                      </a:r>
                    </a:p>
                  </a:txBody>
                  <a:tcPr marL="66813" marR="668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tx1"/>
                          </a:solidFill>
                          <a:latin typeface="+mn-lt"/>
                          <a:ea typeface="+mn-ea"/>
                          <a:cs typeface="+mn-cs"/>
                        </a:rPr>
                        <a:t>Locals will be </a:t>
                      </a:r>
                      <a:r>
                        <a:rPr lang="en-GB" sz="1800" b="1" kern="1200" dirty="0" smtClean="0">
                          <a:solidFill>
                            <a:schemeClr val="tx1"/>
                          </a:solidFill>
                          <a:latin typeface="+mn-lt"/>
                          <a:ea typeface="+mn-ea"/>
                          <a:cs typeface="+mn-cs"/>
                        </a:rPr>
                        <a:t>affected</a:t>
                      </a:r>
                      <a:r>
                        <a:rPr lang="en-GB" sz="1800" kern="1200" dirty="0" smtClean="0">
                          <a:solidFill>
                            <a:schemeClr val="tx1"/>
                          </a:solidFill>
                          <a:latin typeface="+mn-lt"/>
                          <a:ea typeface="+mn-ea"/>
                          <a:cs typeface="+mn-cs"/>
                        </a:rPr>
                        <a:t> by traffic. </a:t>
                      </a:r>
                    </a:p>
                    <a:p>
                      <a:pPr>
                        <a:spcAft>
                          <a:spcPts val="0"/>
                        </a:spcAft>
                      </a:pPr>
                      <a:r>
                        <a:rPr lang="en-GB" sz="1600" kern="1200" dirty="0" smtClean="0">
                          <a:solidFill>
                            <a:schemeClr val="tx1"/>
                          </a:solidFill>
                          <a:latin typeface="+mn-lt"/>
                          <a:ea typeface="+mn-ea"/>
                          <a:cs typeface="+mn-cs"/>
                        </a:rPr>
                        <a:t>(L1)</a:t>
                      </a:r>
                      <a:endParaRPr lang="en-GB" sz="1600" dirty="0">
                        <a:solidFill>
                          <a:srgbClr val="000000"/>
                        </a:solidFill>
                        <a:latin typeface="Arial"/>
                        <a:ea typeface="Calibri"/>
                      </a:endParaRPr>
                    </a:p>
                  </a:txBody>
                  <a:tcPr marL="66813" marR="668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600" dirty="0" smtClean="0">
                          <a:solidFill>
                            <a:srgbClr val="000000"/>
                          </a:solidFill>
                          <a:latin typeface="Arial"/>
                          <a:ea typeface="Calibri"/>
                        </a:rPr>
                        <a:t>There will be more traffic so locals might have more traffic jams</a:t>
                      </a:r>
                      <a:r>
                        <a:rPr lang="en-GB" sz="1600" baseline="0" dirty="0" smtClean="0">
                          <a:solidFill>
                            <a:srgbClr val="000000"/>
                          </a:solidFill>
                          <a:latin typeface="Arial"/>
                          <a:ea typeface="Calibri"/>
                        </a:rPr>
                        <a:t> and longer journeys</a:t>
                      </a:r>
                      <a:r>
                        <a:rPr lang="en-GB" sz="1600" baseline="0" dirty="0" smtClean="0">
                          <a:solidFill>
                            <a:srgbClr val="FF0000"/>
                          </a:solidFill>
                          <a:latin typeface="+mn-lt"/>
                          <a:ea typeface="Calibri"/>
                        </a:rPr>
                        <a:t> (level 2 = simple explanation)</a:t>
                      </a:r>
                      <a:endParaRPr lang="en-GB" sz="1600" dirty="0">
                        <a:solidFill>
                          <a:srgbClr val="000000"/>
                        </a:solidFill>
                        <a:latin typeface="Arial"/>
                        <a:ea typeface="Calibri"/>
                      </a:endParaRPr>
                    </a:p>
                  </a:txBody>
                  <a:tcPr marL="66813" marR="668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2269">
                <a:tc>
                  <a:txBody>
                    <a:bodyPr/>
                    <a:lstStyle/>
                    <a:p>
                      <a:pPr>
                        <a:spcAft>
                          <a:spcPts val="0"/>
                        </a:spcAft>
                      </a:pPr>
                      <a:r>
                        <a:rPr lang="en-GB" sz="1600">
                          <a:solidFill>
                            <a:srgbClr val="000000"/>
                          </a:solidFill>
                          <a:latin typeface="Arial"/>
                          <a:ea typeface="Calibri"/>
                        </a:rPr>
                        <a:t>Candidate C</a:t>
                      </a:r>
                    </a:p>
                  </a:txBody>
                  <a:tcPr marL="66813" marR="668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kern="1200" dirty="0" smtClean="0">
                          <a:solidFill>
                            <a:schemeClr val="tx1"/>
                          </a:solidFill>
                          <a:latin typeface="+mn-lt"/>
                          <a:ea typeface="+mn-ea"/>
                          <a:cs typeface="+mn-cs"/>
                        </a:rPr>
                        <a:t>There is a lot of woodland that would have to be cleared affecting the look of the area. </a:t>
                      </a:r>
                      <a:r>
                        <a:rPr lang="en-GB" sz="1600" kern="1200" dirty="0" smtClean="0">
                          <a:solidFill>
                            <a:schemeClr val="tx1"/>
                          </a:solidFill>
                          <a:latin typeface="+mn-lt"/>
                          <a:ea typeface="+mn-ea"/>
                          <a:cs typeface="+mn-cs"/>
                        </a:rPr>
                        <a:t>(L1)</a:t>
                      </a:r>
                      <a:endParaRPr lang="en-GB" sz="1600" dirty="0">
                        <a:solidFill>
                          <a:srgbClr val="000000"/>
                        </a:solidFill>
                        <a:latin typeface="Arial"/>
                        <a:ea typeface="Calibri"/>
                      </a:endParaRPr>
                    </a:p>
                  </a:txBody>
                  <a:tcPr marL="66813" marR="668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600" dirty="0" smtClean="0">
                          <a:solidFill>
                            <a:srgbClr val="000000"/>
                          </a:solidFill>
                          <a:latin typeface="Arial"/>
                          <a:ea typeface="Calibri"/>
                        </a:rPr>
                        <a:t>There</a:t>
                      </a:r>
                      <a:r>
                        <a:rPr lang="en-GB" sz="1600" baseline="0" dirty="0" smtClean="0">
                          <a:solidFill>
                            <a:srgbClr val="000000"/>
                          </a:solidFill>
                          <a:latin typeface="Arial"/>
                          <a:ea typeface="Calibri"/>
                        </a:rPr>
                        <a:t> is a lot of woodland that would have to be cleared and it would ruin the natural look of the landscape. </a:t>
                      </a:r>
                      <a:r>
                        <a:rPr lang="en-GB" sz="1600" baseline="0" dirty="0" smtClean="0">
                          <a:solidFill>
                            <a:srgbClr val="FF0000"/>
                          </a:solidFill>
                          <a:latin typeface="+mn-lt"/>
                          <a:ea typeface="Calibri"/>
                        </a:rPr>
                        <a:t>(level 2 = simple explanation)</a:t>
                      </a:r>
                      <a:endParaRPr lang="en-GB" sz="1600" dirty="0">
                        <a:solidFill>
                          <a:srgbClr val="000000"/>
                        </a:solidFill>
                        <a:latin typeface="Arial"/>
                        <a:ea typeface="Calibri"/>
                      </a:endParaRPr>
                    </a:p>
                  </a:txBody>
                  <a:tcPr marL="66813" marR="668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5"/>
          <p:cNvSpPr/>
          <p:nvPr/>
        </p:nvSpPr>
        <p:spPr>
          <a:xfrm>
            <a:off x="4802375" y="1916832"/>
            <a:ext cx="4032448" cy="72008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4832781" y="2798657"/>
            <a:ext cx="4032448" cy="72008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4790008" y="3789040"/>
            <a:ext cx="4032448" cy="1008112"/>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79609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xit" presetSubtype="32" fill="hold" grpId="0" nodeType="clickEffect">
                                  <p:stCondLst>
                                    <p:cond delay="0"/>
                                  </p:stCondLst>
                                  <p:childTnLst>
                                    <p:animEffect transition="out" filter="circle(out)">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6" presetClass="exit" presetSubtype="21" fill="hold" grpId="0" nodeType="clickEffect">
                                  <p:stCondLst>
                                    <p:cond delay="0"/>
                                  </p:stCondLst>
                                  <p:childTnLst>
                                    <p:animEffect transition="out" filter="barn(inVertical)">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TotalTime>
  <Words>1499</Words>
  <Application>Microsoft Office PowerPoint</Application>
  <PresentationFormat>On-screen Show (4:3)</PresentationFormat>
  <Paragraphs>158</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How to answer the ‘affect’ questions</vt:lpstr>
      <vt:lpstr>The use of affect…</vt:lpstr>
      <vt:lpstr>The use of affect…</vt:lpstr>
      <vt:lpstr>What the candidate should have written was:</vt:lpstr>
      <vt:lpstr>Mark these answers</vt:lpstr>
      <vt:lpstr>Mark these answers</vt:lpstr>
      <vt:lpstr>So how would you do it?</vt:lpstr>
      <vt:lpstr>How about this question</vt:lpstr>
      <vt:lpstr>How about this question</vt:lpstr>
      <vt:lpstr>Explaining your answers:</vt:lpstr>
      <vt:lpstr>What about those case studies?</vt:lpstr>
      <vt:lpstr>This is how your case study is marked</vt:lpstr>
      <vt:lpstr>Mark this answer using the mark scheme</vt:lpstr>
      <vt:lpstr>How could they get full marks?</vt:lpstr>
      <vt:lpstr>WJEC have been sneaky and they actually level you one question before the case study….</vt:lpstr>
      <vt:lpstr>The mark scheme</vt:lpstr>
      <vt:lpstr>Mark this answer:</vt:lpstr>
      <vt:lpstr>Mark this answer:</vt:lpstr>
      <vt:lpstr>How could we make it better?</vt:lpstr>
      <vt:lpstr>How could we make it better?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CCannon</dc:creator>
  <cp:lastModifiedBy>CCannon</cp:lastModifiedBy>
  <cp:revision>20</cp:revision>
  <dcterms:created xsi:type="dcterms:W3CDTF">2013-07-21T08:17:37Z</dcterms:created>
  <dcterms:modified xsi:type="dcterms:W3CDTF">2014-01-27T19:49:45Z</dcterms:modified>
</cp:coreProperties>
</file>